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8.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48" r:id="rId5"/>
  </p:sldMasterIdLst>
  <p:notesMasterIdLst>
    <p:notesMasterId r:id="rId24"/>
  </p:notesMasterIdLst>
  <p:sldIdLst>
    <p:sldId id="275" r:id="rId6"/>
    <p:sldId id="291" r:id="rId7"/>
    <p:sldId id="280" r:id="rId8"/>
    <p:sldId id="290" r:id="rId9"/>
    <p:sldId id="303" r:id="rId10"/>
    <p:sldId id="304" r:id="rId11"/>
    <p:sldId id="305" r:id="rId12"/>
    <p:sldId id="306" r:id="rId13"/>
    <p:sldId id="289" r:id="rId14"/>
    <p:sldId id="307" r:id="rId15"/>
    <p:sldId id="311" r:id="rId16"/>
    <p:sldId id="310" r:id="rId17"/>
    <p:sldId id="312" r:id="rId18"/>
    <p:sldId id="308" r:id="rId19"/>
    <p:sldId id="287" r:id="rId20"/>
    <p:sldId id="297" r:id="rId21"/>
    <p:sldId id="302" r:id="rId22"/>
    <p:sldId id="293"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815E3C2-6A5A-97F8-6C68-65D6151E8D65}" name="Taylor Chan" initials="TC" userId="S::taylor.chan@countryfinancial.com::9e630adb-b6f3-46b6-8054-b5087ed216cf" providerId="AD"/>
  <p188:author id="{00999FD8-12E1-B280-094D-2BEE65AE37B5}" name="Taylor Chan" initials="TC" userId="S::Taylor.Chan@countryfinancial.com::9e630adb-b6f3-46b6-8054-b5087ed216cf"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005C3E"/>
    <a:srgbClr val="00A55B"/>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FAE6DE9-0B1D-CE4E-A8E4-5BDB8DFBC1B6}" v="296" dt="2023-07-02T16:05:10.81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674"/>
    <p:restoredTop sz="77802"/>
  </p:normalViewPr>
  <p:slideViewPr>
    <p:cSldViewPr snapToGrid="0">
      <p:cViewPr>
        <p:scale>
          <a:sx n="92" d="100"/>
          <a:sy n="92" d="100"/>
        </p:scale>
        <p:origin x="216" y="1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notesMaster" Target="notesMasters/notesMaster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tableStyles" Target="tableStyles.xml"/><Relationship Id="rId10" Type="http://schemas.openxmlformats.org/officeDocument/2006/relationships/slide" Target="slides/slide5.xml"/><Relationship Id="rId19" Type="http://schemas.openxmlformats.org/officeDocument/2006/relationships/slide" Target="slides/slide14.xml"/><Relationship Id="rId31"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theme" Target="theme/theme1.xml"/><Relationship Id="rId3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ijan, Hitesh" userId="50eee69d-76f1-436f-b548-cd0444e4335e" providerId="ADAL" clId="{3FAE6DE9-0B1D-CE4E-A8E4-5BDB8DFBC1B6}"/>
    <pc:docChg chg="undo custSel addSld delSld modSld sldOrd">
      <pc:chgData name="Vijan, Hitesh" userId="50eee69d-76f1-436f-b548-cd0444e4335e" providerId="ADAL" clId="{3FAE6DE9-0B1D-CE4E-A8E4-5BDB8DFBC1B6}" dt="2023-07-02T16:05:44.494" v="627" actId="1076"/>
      <pc:docMkLst>
        <pc:docMk/>
      </pc:docMkLst>
      <pc:sldChg chg="addSp modSp mod">
        <pc:chgData name="Vijan, Hitesh" userId="50eee69d-76f1-436f-b548-cd0444e4335e" providerId="ADAL" clId="{3FAE6DE9-0B1D-CE4E-A8E4-5BDB8DFBC1B6}" dt="2023-07-02T15:24:52.201" v="60" actId="20577"/>
        <pc:sldMkLst>
          <pc:docMk/>
          <pc:sldMk cId="3312322686" sldId="291"/>
        </pc:sldMkLst>
        <pc:spChg chg="add mod">
          <ac:chgData name="Vijan, Hitesh" userId="50eee69d-76f1-436f-b548-cd0444e4335e" providerId="ADAL" clId="{3FAE6DE9-0B1D-CE4E-A8E4-5BDB8DFBC1B6}" dt="2023-07-02T15:24:31.066" v="18" actId="1076"/>
          <ac:spMkLst>
            <pc:docMk/>
            <pc:sldMk cId="3312322686" sldId="291"/>
            <ac:spMk id="5" creationId="{73040A9A-2F8E-3D26-5589-0D0C34FB1B75}"/>
          </ac:spMkLst>
        </pc:spChg>
        <pc:spChg chg="add mod">
          <ac:chgData name="Vijan, Hitesh" userId="50eee69d-76f1-436f-b548-cd0444e4335e" providerId="ADAL" clId="{3FAE6DE9-0B1D-CE4E-A8E4-5BDB8DFBC1B6}" dt="2023-07-02T15:24:52.201" v="60" actId="20577"/>
          <ac:spMkLst>
            <pc:docMk/>
            <pc:sldMk cId="3312322686" sldId="291"/>
            <ac:spMk id="9" creationId="{7D5B2C82-591C-C2A8-97EB-1A24964352BD}"/>
          </ac:spMkLst>
        </pc:spChg>
        <pc:spChg chg="add mod">
          <ac:chgData name="Vijan, Hitesh" userId="50eee69d-76f1-436f-b548-cd0444e4335e" providerId="ADAL" clId="{3FAE6DE9-0B1D-CE4E-A8E4-5BDB8DFBC1B6}" dt="2023-07-02T15:24:34.013" v="19" actId="20577"/>
          <ac:spMkLst>
            <pc:docMk/>
            <pc:sldMk cId="3312322686" sldId="291"/>
            <ac:spMk id="10" creationId="{338FDC3D-F248-6785-00F2-A91730D76675}"/>
          </ac:spMkLst>
        </pc:spChg>
        <pc:spChg chg="add mod">
          <ac:chgData name="Vijan, Hitesh" userId="50eee69d-76f1-436f-b548-cd0444e4335e" providerId="ADAL" clId="{3FAE6DE9-0B1D-CE4E-A8E4-5BDB8DFBC1B6}" dt="2023-07-02T15:24:40.338" v="33" actId="20577"/>
          <ac:spMkLst>
            <pc:docMk/>
            <pc:sldMk cId="3312322686" sldId="291"/>
            <ac:spMk id="12" creationId="{561AE57A-40FE-41B9-F501-4070D23E9552}"/>
          </ac:spMkLst>
        </pc:spChg>
      </pc:sldChg>
      <pc:sldChg chg="modSp mod">
        <pc:chgData name="Vijan, Hitesh" userId="50eee69d-76f1-436f-b548-cd0444e4335e" providerId="ADAL" clId="{3FAE6DE9-0B1D-CE4E-A8E4-5BDB8DFBC1B6}" dt="2023-07-02T15:23:25.182" v="16" actId="20577"/>
        <pc:sldMkLst>
          <pc:docMk/>
          <pc:sldMk cId="615969472" sldId="292"/>
        </pc:sldMkLst>
        <pc:spChg chg="mod">
          <ac:chgData name="Vijan, Hitesh" userId="50eee69d-76f1-436f-b548-cd0444e4335e" providerId="ADAL" clId="{3FAE6DE9-0B1D-CE4E-A8E4-5BDB8DFBC1B6}" dt="2023-07-02T15:23:25.182" v="16" actId="20577"/>
          <ac:spMkLst>
            <pc:docMk/>
            <pc:sldMk cId="615969472" sldId="292"/>
            <ac:spMk id="169" creationId="{8D1308ED-A65E-EAE3-36F6-3F3B1F1F040D}"/>
          </ac:spMkLst>
        </pc:spChg>
      </pc:sldChg>
      <pc:sldChg chg="new del">
        <pc:chgData name="Vijan, Hitesh" userId="50eee69d-76f1-436f-b548-cd0444e4335e" providerId="ADAL" clId="{3FAE6DE9-0B1D-CE4E-A8E4-5BDB8DFBC1B6}" dt="2023-07-02T15:25:13.461" v="64" actId="2696"/>
        <pc:sldMkLst>
          <pc:docMk/>
          <pc:sldMk cId="460062934" sldId="298"/>
        </pc:sldMkLst>
      </pc:sldChg>
      <pc:sldChg chg="addSp delSp modSp add mod ord">
        <pc:chgData name="Vijan, Hitesh" userId="50eee69d-76f1-436f-b548-cd0444e4335e" providerId="ADAL" clId="{3FAE6DE9-0B1D-CE4E-A8E4-5BDB8DFBC1B6}" dt="2023-07-02T15:34:51.963" v="367" actId="21"/>
        <pc:sldMkLst>
          <pc:docMk/>
          <pc:sldMk cId="3351265096" sldId="299"/>
        </pc:sldMkLst>
        <pc:spChg chg="mod">
          <ac:chgData name="Vijan, Hitesh" userId="50eee69d-76f1-436f-b548-cd0444e4335e" providerId="ADAL" clId="{3FAE6DE9-0B1D-CE4E-A8E4-5BDB8DFBC1B6}" dt="2023-07-02T15:28:29.906" v="153" actId="1076"/>
          <ac:spMkLst>
            <pc:docMk/>
            <pc:sldMk cId="3351265096" sldId="299"/>
            <ac:spMk id="2" creationId="{A80C4333-DAA5-FD8E-3CAF-04990DDC9F33}"/>
          </ac:spMkLst>
        </pc:spChg>
        <pc:spChg chg="del">
          <ac:chgData name="Vijan, Hitesh" userId="50eee69d-76f1-436f-b548-cd0444e4335e" providerId="ADAL" clId="{3FAE6DE9-0B1D-CE4E-A8E4-5BDB8DFBC1B6}" dt="2023-07-02T15:25:26.763" v="79" actId="478"/>
          <ac:spMkLst>
            <pc:docMk/>
            <pc:sldMk cId="3351265096" sldId="299"/>
            <ac:spMk id="3" creationId="{46627284-F967-817C-8447-CEE4F3498C1F}"/>
          </ac:spMkLst>
        </pc:spChg>
        <pc:spChg chg="del">
          <ac:chgData name="Vijan, Hitesh" userId="50eee69d-76f1-436f-b548-cd0444e4335e" providerId="ADAL" clId="{3FAE6DE9-0B1D-CE4E-A8E4-5BDB8DFBC1B6}" dt="2023-07-02T15:25:26.763" v="79" actId="478"/>
          <ac:spMkLst>
            <pc:docMk/>
            <pc:sldMk cId="3351265096" sldId="299"/>
            <ac:spMk id="4" creationId="{38C84642-1F66-F56A-9903-FE51BDD21E51}"/>
          </ac:spMkLst>
        </pc:spChg>
        <pc:spChg chg="del">
          <ac:chgData name="Vijan, Hitesh" userId="50eee69d-76f1-436f-b548-cd0444e4335e" providerId="ADAL" clId="{3FAE6DE9-0B1D-CE4E-A8E4-5BDB8DFBC1B6}" dt="2023-07-02T15:25:26.763" v="79" actId="478"/>
          <ac:spMkLst>
            <pc:docMk/>
            <pc:sldMk cId="3351265096" sldId="299"/>
            <ac:spMk id="5" creationId="{A60AF80F-2CEB-FD38-EE77-FC946202C692}"/>
          </ac:spMkLst>
        </pc:spChg>
        <pc:spChg chg="del">
          <ac:chgData name="Vijan, Hitesh" userId="50eee69d-76f1-436f-b548-cd0444e4335e" providerId="ADAL" clId="{3FAE6DE9-0B1D-CE4E-A8E4-5BDB8DFBC1B6}" dt="2023-07-02T15:25:26.763" v="79" actId="478"/>
          <ac:spMkLst>
            <pc:docMk/>
            <pc:sldMk cId="3351265096" sldId="299"/>
            <ac:spMk id="6" creationId="{EBCA06F3-C9F5-1B74-AF40-A4792A520CBB}"/>
          </ac:spMkLst>
        </pc:spChg>
        <pc:spChg chg="del">
          <ac:chgData name="Vijan, Hitesh" userId="50eee69d-76f1-436f-b548-cd0444e4335e" providerId="ADAL" clId="{3FAE6DE9-0B1D-CE4E-A8E4-5BDB8DFBC1B6}" dt="2023-07-02T15:25:26.763" v="79" actId="478"/>
          <ac:spMkLst>
            <pc:docMk/>
            <pc:sldMk cId="3351265096" sldId="299"/>
            <ac:spMk id="7" creationId="{667B32A7-50E9-A784-000C-917C71F4F779}"/>
          </ac:spMkLst>
        </pc:spChg>
        <pc:spChg chg="del">
          <ac:chgData name="Vijan, Hitesh" userId="50eee69d-76f1-436f-b548-cd0444e4335e" providerId="ADAL" clId="{3FAE6DE9-0B1D-CE4E-A8E4-5BDB8DFBC1B6}" dt="2023-07-02T15:25:26.763" v="79" actId="478"/>
          <ac:spMkLst>
            <pc:docMk/>
            <pc:sldMk cId="3351265096" sldId="299"/>
            <ac:spMk id="9" creationId="{9AF0669B-8A88-FA42-9F51-83DDC1656924}"/>
          </ac:spMkLst>
        </pc:spChg>
        <pc:spChg chg="del">
          <ac:chgData name="Vijan, Hitesh" userId="50eee69d-76f1-436f-b548-cd0444e4335e" providerId="ADAL" clId="{3FAE6DE9-0B1D-CE4E-A8E4-5BDB8DFBC1B6}" dt="2023-07-02T15:25:26.763" v="79" actId="478"/>
          <ac:spMkLst>
            <pc:docMk/>
            <pc:sldMk cId="3351265096" sldId="299"/>
            <ac:spMk id="11" creationId="{DD6B2AE0-206F-7AA9-9445-73630760B73A}"/>
          </ac:spMkLst>
        </pc:spChg>
        <pc:spChg chg="add mod">
          <ac:chgData name="Vijan, Hitesh" userId="50eee69d-76f1-436f-b548-cd0444e4335e" providerId="ADAL" clId="{3FAE6DE9-0B1D-CE4E-A8E4-5BDB8DFBC1B6}" dt="2023-07-02T15:32:33.777" v="227" actId="1076"/>
          <ac:spMkLst>
            <pc:docMk/>
            <pc:sldMk cId="3351265096" sldId="299"/>
            <ac:spMk id="12" creationId="{19643896-DDAB-9F6A-4161-D5F180ED09D9}"/>
          </ac:spMkLst>
        </pc:spChg>
        <pc:spChg chg="add mod">
          <ac:chgData name="Vijan, Hitesh" userId="50eee69d-76f1-436f-b548-cd0444e4335e" providerId="ADAL" clId="{3FAE6DE9-0B1D-CE4E-A8E4-5BDB8DFBC1B6}" dt="2023-07-02T15:32:56.364" v="234" actId="1076"/>
          <ac:spMkLst>
            <pc:docMk/>
            <pc:sldMk cId="3351265096" sldId="299"/>
            <ac:spMk id="13" creationId="{F6D9E8EF-7A94-F462-44DA-A1D20B1D17B7}"/>
          </ac:spMkLst>
        </pc:spChg>
        <pc:spChg chg="del">
          <ac:chgData name="Vijan, Hitesh" userId="50eee69d-76f1-436f-b548-cd0444e4335e" providerId="ADAL" clId="{3FAE6DE9-0B1D-CE4E-A8E4-5BDB8DFBC1B6}" dt="2023-07-02T15:25:26.763" v="79" actId="478"/>
          <ac:spMkLst>
            <pc:docMk/>
            <pc:sldMk cId="3351265096" sldId="299"/>
            <ac:spMk id="24" creationId="{D44C618E-1E0A-3F46-1530-3A95BE3FA30A}"/>
          </ac:spMkLst>
        </pc:spChg>
        <pc:spChg chg="del">
          <ac:chgData name="Vijan, Hitesh" userId="50eee69d-76f1-436f-b548-cd0444e4335e" providerId="ADAL" clId="{3FAE6DE9-0B1D-CE4E-A8E4-5BDB8DFBC1B6}" dt="2023-07-02T15:25:26.763" v="79" actId="478"/>
          <ac:spMkLst>
            <pc:docMk/>
            <pc:sldMk cId="3351265096" sldId="299"/>
            <ac:spMk id="27" creationId="{6016860E-B115-6635-FC07-78F87BFDA428}"/>
          </ac:spMkLst>
        </pc:spChg>
        <pc:spChg chg="del">
          <ac:chgData name="Vijan, Hitesh" userId="50eee69d-76f1-436f-b548-cd0444e4335e" providerId="ADAL" clId="{3FAE6DE9-0B1D-CE4E-A8E4-5BDB8DFBC1B6}" dt="2023-07-02T15:25:26.763" v="79" actId="478"/>
          <ac:spMkLst>
            <pc:docMk/>
            <pc:sldMk cId="3351265096" sldId="299"/>
            <ac:spMk id="28" creationId="{2B13CB58-6A52-F9BB-3E9E-B8F902469C77}"/>
          </ac:spMkLst>
        </pc:spChg>
        <pc:graphicFrameChg chg="add del mod modGraphic">
          <ac:chgData name="Vijan, Hitesh" userId="50eee69d-76f1-436f-b548-cd0444e4335e" providerId="ADAL" clId="{3FAE6DE9-0B1D-CE4E-A8E4-5BDB8DFBC1B6}" dt="2023-07-02T15:26:31.745" v="85" actId="478"/>
          <ac:graphicFrameMkLst>
            <pc:docMk/>
            <pc:sldMk cId="3351265096" sldId="299"/>
            <ac:graphicFrameMk id="8" creationId="{5FBA8368-EA8B-192C-2AD7-E1C6D0F2E338}"/>
          </ac:graphicFrameMkLst>
        </pc:graphicFrameChg>
        <pc:graphicFrameChg chg="add mod modGraphic">
          <ac:chgData name="Vijan, Hitesh" userId="50eee69d-76f1-436f-b548-cd0444e4335e" providerId="ADAL" clId="{3FAE6DE9-0B1D-CE4E-A8E4-5BDB8DFBC1B6}" dt="2023-07-02T15:33:54.621" v="360" actId="20577"/>
          <ac:graphicFrameMkLst>
            <pc:docMk/>
            <pc:sldMk cId="3351265096" sldId="299"/>
            <ac:graphicFrameMk id="10" creationId="{23CE1FA0-2D41-94A0-FE3C-CC0B8D8D1755}"/>
          </ac:graphicFrameMkLst>
        </pc:graphicFrameChg>
        <pc:picChg chg="add del mod">
          <ac:chgData name="Vijan, Hitesh" userId="50eee69d-76f1-436f-b548-cd0444e4335e" providerId="ADAL" clId="{3FAE6DE9-0B1D-CE4E-A8E4-5BDB8DFBC1B6}" dt="2023-07-02T15:34:51.963" v="367" actId="21"/>
          <ac:picMkLst>
            <pc:docMk/>
            <pc:sldMk cId="3351265096" sldId="299"/>
            <ac:picMk id="16" creationId="{B130DA52-8AD6-E386-0498-5A2750397597}"/>
          </ac:picMkLst>
        </pc:picChg>
        <pc:cxnChg chg="del">
          <ac:chgData name="Vijan, Hitesh" userId="50eee69d-76f1-436f-b548-cd0444e4335e" providerId="ADAL" clId="{3FAE6DE9-0B1D-CE4E-A8E4-5BDB8DFBC1B6}" dt="2023-07-02T15:25:26.763" v="79" actId="478"/>
          <ac:cxnSpMkLst>
            <pc:docMk/>
            <pc:sldMk cId="3351265096" sldId="299"/>
            <ac:cxnSpMk id="15" creationId="{592A26EE-42D9-D776-9085-6D58947689FE}"/>
          </ac:cxnSpMkLst>
        </pc:cxnChg>
        <pc:cxnChg chg="del">
          <ac:chgData name="Vijan, Hitesh" userId="50eee69d-76f1-436f-b548-cd0444e4335e" providerId="ADAL" clId="{3FAE6DE9-0B1D-CE4E-A8E4-5BDB8DFBC1B6}" dt="2023-07-02T15:25:26.763" v="79" actId="478"/>
          <ac:cxnSpMkLst>
            <pc:docMk/>
            <pc:sldMk cId="3351265096" sldId="299"/>
            <ac:cxnSpMk id="17" creationId="{9E4AACDD-0834-5FFE-0D1D-320A57BD39BE}"/>
          </ac:cxnSpMkLst>
        </pc:cxnChg>
        <pc:cxnChg chg="del">
          <ac:chgData name="Vijan, Hitesh" userId="50eee69d-76f1-436f-b548-cd0444e4335e" providerId="ADAL" clId="{3FAE6DE9-0B1D-CE4E-A8E4-5BDB8DFBC1B6}" dt="2023-07-02T15:25:26.763" v="79" actId="478"/>
          <ac:cxnSpMkLst>
            <pc:docMk/>
            <pc:sldMk cId="3351265096" sldId="299"/>
            <ac:cxnSpMk id="21" creationId="{82F800A1-B2B2-E7FB-1A42-7BB9C3A2C163}"/>
          </ac:cxnSpMkLst>
        </pc:cxnChg>
        <pc:cxnChg chg="del">
          <ac:chgData name="Vijan, Hitesh" userId="50eee69d-76f1-436f-b548-cd0444e4335e" providerId="ADAL" clId="{3FAE6DE9-0B1D-CE4E-A8E4-5BDB8DFBC1B6}" dt="2023-07-02T15:25:26.763" v="79" actId="478"/>
          <ac:cxnSpMkLst>
            <pc:docMk/>
            <pc:sldMk cId="3351265096" sldId="299"/>
            <ac:cxnSpMk id="22" creationId="{DF18F33B-0DB2-6A0D-7439-0C80C9A18A5C}"/>
          </ac:cxnSpMkLst>
        </pc:cxnChg>
      </pc:sldChg>
      <pc:sldChg chg="addSp delSp modSp new del mod setBg">
        <pc:chgData name="Vijan, Hitesh" userId="50eee69d-76f1-436f-b548-cd0444e4335e" providerId="ADAL" clId="{3FAE6DE9-0B1D-CE4E-A8E4-5BDB8DFBC1B6}" dt="2023-07-02T15:56:16.945" v="509" actId="2696"/>
        <pc:sldMkLst>
          <pc:docMk/>
          <pc:sldMk cId="1326171909" sldId="300"/>
        </pc:sldMkLst>
        <pc:spChg chg="mod">
          <ac:chgData name="Vijan, Hitesh" userId="50eee69d-76f1-436f-b548-cd0444e4335e" providerId="ADAL" clId="{3FAE6DE9-0B1D-CE4E-A8E4-5BDB8DFBC1B6}" dt="2023-07-02T15:50:29.638" v="438" actId="26606"/>
          <ac:spMkLst>
            <pc:docMk/>
            <pc:sldMk cId="1326171909" sldId="300"/>
            <ac:spMk id="2" creationId="{D681E057-CE04-C102-4E8B-2D2E5C2E5802}"/>
          </ac:spMkLst>
        </pc:spChg>
        <pc:spChg chg="mod ord">
          <ac:chgData name="Vijan, Hitesh" userId="50eee69d-76f1-436f-b548-cd0444e4335e" providerId="ADAL" clId="{3FAE6DE9-0B1D-CE4E-A8E4-5BDB8DFBC1B6}" dt="2023-07-02T15:50:29.638" v="438" actId="26606"/>
          <ac:spMkLst>
            <pc:docMk/>
            <pc:sldMk cId="1326171909" sldId="300"/>
            <ac:spMk id="3" creationId="{53DB8F46-7580-B708-5273-B65F84B3D4CA}"/>
          </ac:spMkLst>
        </pc:spChg>
        <pc:spChg chg="add del">
          <ac:chgData name="Vijan, Hitesh" userId="50eee69d-76f1-436f-b548-cd0444e4335e" providerId="ADAL" clId="{3FAE6DE9-0B1D-CE4E-A8E4-5BDB8DFBC1B6}" dt="2023-07-02T15:46:50.615" v="377" actId="26606"/>
          <ac:spMkLst>
            <pc:docMk/>
            <pc:sldMk cId="1326171909" sldId="300"/>
            <ac:spMk id="9" creationId="{04812C46-200A-4DEB-A05E-3ED6C68C2387}"/>
          </ac:spMkLst>
        </pc:spChg>
        <pc:spChg chg="add del">
          <ac:chgData name="Vijan, Hitesh" userId="50eee69d-76f1-436f-b548-cd0444e4335e" providerId="ADAL" clId="{3FAE6DE9-0B1D-CE4E-A8E4-5BDB8DFBC1B6}" dt="2023-07-02T15:46:50.615" v="377" actId="26606"/>
          <ac:spMkLst>
            <pc:docMk/>
            <pc:sldMk cId="1326171909" sldId="300"/>
            <ac:spMk id="11" creationId="{D1EA859B-E555-4109-94F3-6700E046E008}"/>
          </ac:spMkLst>
        </pc:spChg>
        <pc:spChg chg="add del">
          <ac:chgData name="Vijan, Hitesh" userId="50eee69d-76f1-436f-b548-cd0444e4335e" providerId="ADAL" clId="{3FAE6DE9-0B1D-CE4E-A8E4-5BDB8DFBC1B6}" dt="2023-07-02T15:46:50.610" v="376" actId="26606"/>
          <ac:spMkLst>
            <pc:docMk/>
            <pc:sldMk cId="1326171909" sldId="300"/>
            <ac:spMk id="16" creationId="{A2679492-7988-4050-9056-542444452411}"/>
          </ac:spMkLst>
        </pc:spChg>
        <pc:spChg chg="add del">
          <ac:chgData name="Vijan, Hitesh" userId="50eee69d-76f1-436f-b548-cd0444e4335e" providerId="ADAL" clId="{3FAE6DE9-0B1D-CE4E-A8E4-5BDB8DFBC1B6}" dt="2023-07-02T15:46:50.610" v="376" actId="26606"/>
          <ac:spMkLst>
            <pc:docMk/>
            <pc:sldMk cId="1326171909" sldId="300"/>
            <ac:spMk id="18" creationId="{B091B163-7D61-4891-ABCF-5C13D9C418D0}"/>
          </ac:spMkLst>
        </pc:spChg>
        <pc:spChg chg="add del">
          <ac:chgData name="Vijan, Hitesh" userId="50eee69d-76f1-436f-b548-cd0444e4335e" providerId="ADAL" clId="{3FAE6DE9-0B1D-CE4E-A8E4-5BDB8DFBC1B6}" dt="2023-07-02T15:50:14.046" v="416" actId="26606"/>
          <ac:spMkLst>
            <pc:docMk/>
            <pc:sldMk cId="1326171909" sldId="300"/>
            <ac:spMk id="22" creationId="{99F1FFA9-D672-408C-9220-ADEEC6ABDD09}"/>
          </ac:spMkLst>
        </pc:spChg>
        <pc:spChg chg="add del">
          <ac:chgData name="Vijan, Hitesh" userId="50eee69d-76f1-436f-b548-cd0444e4335e" providerId="ADAL" clId="{3FAE6DE9-0B1D-CE4E-A8E4-5BDB8DFBC1B6}" dt="2023-07-02T15:50:29.638" v="438" actId="26606"/>
          <ac:spMkLst>
            <pc:docMk/>
            <pc:sldMk cId="1326171909" sldId="300"/>
            <ac:spMk id="1031" creationId="{99F1FFA9-D672-408C-9220-ADEEC6ABDD09}"/>
          </ac:spMkLst>
        </pc:spChg>
        <pc:spChg chg="add">
          <ac:chgData name="Vijan, Hitesh" userId="50eee69d-76f1-436f-b548-cd0444e4335e" providerId="ADAL" clId="{3FAE6DE9-0B1D-CE4E-A8E4-5BDB8DFBC1B6}" dt="2023-07-02T15:50:29.638" v="438" actId="26606"/>
          <ac:spMkLst>
            <pc:docMk/>
            <pc:sldMk cId="1326171909" sldId="300"/>
            <ac:spMk id="1036" creationId="{A2679492-7988-4050-9056-542444452411}"/>
          </ac:spMkLst>
        </pc:spChg>
        <pc:spChg chg="add">
          <ac:chgData name="Vijan, Hitesh" userId="50eee69d-76f1-436f-b548-cd0444e4335e" providerId="ADAL" clId="{3FAE6DE9-0B1D-CE4E-A8E4-5BDB8DFBC1B6}" dt="2023-07-02T15:50:29.638" v="438" actId="26606"/>
          <ac:spMkLst>
            <pc:docMk/>
            <pc:sldMk cId="1326171909" sldId="300"/>
            <ac:spMk id="1038" creationId="{B091B163-7D61-4891-ABCF-5C13D9C418D0}"/>
          </ac:spMkLst>
        </pc:spChg>
        <pc:picChg chg="add del mod ord">
          <ac:chgData name="Vijan, Hitesh" userId="50eee69d-76f1-436f-b548-cd0444e4335e" providerId="ADAL" clId="{3FAE6DE9-0B1D-CE4E-A8E4-5BDB8DFBC1B6}" dt="2023-07-02T15:49:23.643" v="414" actId="478"/>
          <ac:picMkLst>
            <pc:docMk/>
            <pc:sldMk cId="1326171909" sldId="300"/>
            <ac:picMk id="4" creationId="{3B8F1C26-FD5C-4C8B-81CE-21880BE11FDC}"/>
          </ac:picMkLst>
        </pc:picChg>
        <pc:picChg chg="add del mod modCrop">
          <ac:chgData name="Vijan, Hitesh" userId="50eee69d-76f1-436f-b548-cd0444e4335e" providerId="ADAL" clId="{3FAE6DE9-0B1D-CE4E-A8E4-5BDB8DFBC1B6}" dt="2023-07-02T15:51:33.515" v="446" actId="21"/>
          <ac:picMkLst>
            <pc:docMk/>
            <pc:sldMk cId="1326171909" sldId="300"/>
            <ac:picMk id="6" creationId="{6552BB29-1A60-E68F-EE25-32B07BABA00C}"/>
          </ac:picMkLst>
        </pc:picChg>
        <pc:picChg chg="add del mod">
          <ac:chgData name="Vijan, Hitesh" userId="50eee69d-76f1-436f-b548-cd0444e4335e" providerId="ADAL" clId="{3FAE6DE9-0B1D-CE4E-A8E4-5BDB8DFBC1B6}" dt="2023-07-02T15:51:33.515" v="446" actId="21"/>
          <ac:picMkLst>
            <pc:docMk/>
            <pc:sldMk cId="1326171909" sldId="300"/>
            <ac:picMk id="1026" creationId="{8F04ADC1-4783-B564-D1F1-CC29F0AAC5EE}"/>
          </ac:picMkLst>
        </pc:picChg>
        <pc:cxnChg chg="add del">
          <ac:chgData name="Vijan, Hitesh" userId="50eee69d-76f1-436f-b548-cd0444e4335e" providerId="ADAL" clId="{3FAE6DE9-0B1D-CE4E-A8E4-5BDB8DFBC1B6}" dt="2023-07-02T15:46:50.610" v="376" actId="26606"/>
          <ac:cxnSpMkLst>
            <pc:docMk/>
            <pc:sldMk cId="1326171909" sldId="300"/>
            <ac:cxnSpMk id="20" creationId="{C49DA8F6-BCC1-4447-B54C-57856834B94B}"/>
          </ac:cxnSpMkLst>
        </pc:cxnChg>
        <pc:cxnChg chg="add">
          <ac:chgData name="Vijan, Hitesh" userId="50eee69d-76f1-436f-b548-cd0444e4335e" providerId="ADAL" clId="{3FAE6DE9-0B1D-CE4E-A8E4-5BDB8DFBC1B6}" dt="2023-07-02T15:50:29.638" v="438" actId="26606"/>
          <ac:cxnSpMkLst>
            <pc:docMk/>
            <pc:sldMk cId="1326171909" sldId="300"/>
            <ac:cxnSpMk id="1040" creationId="{C49DA8F6-BCC1-4447-B54C-57856834B94B}"/>
          </ac:cxnSpMkLst>
        </pc:cxnChg>
      </pc:sldChg>
      <pc:sldChg chg="addSp delSp modSp add mod ord setBg">
        <pc:chgData name="Vijan, Hitesh" userId="50eee69d-76f1-436f-b548-cd0444e4335e" providerId="ADAL" clId="{3FAE6DE9-0B1D-CE4E-A8E4-5BDB8DFBC1B6}" dt="2023-07-02T16:04:20.290" v="609"/>
        <pc:sldMkLst>
          <pc:docMk/>
          <pc:sldMk cId="76012671" sldId="301"/>
        </pc:sldMkLst>
        <pc:spChg chg="add del mod ord">
          <ac:chgData name="Vijan, Hitesh" userId="50eee69d-76f1-436f-b548-cd0444e4335e" providerId="ADAL" clId="{3FAE6DE9-0B1D-CE4E-A8E4-5BDB8DFBC1B6}" dt="2023-07-02T15:54:29.661" v="497" actId="12084"/>
          <ac:spMkLst>
            <pc:docMk/>
            <pc:sldMk cId="76012671" sldId="301"/>
            <ac:spMk id="4" creationId="{CB5E52BD-FD48-3DB2-DE4F-322BA73C26E4}"/>
          </ac:spMkLst>
        </pc:spChg>
        <pc:spChg chg="mod">
          <ac:chgData name="Vijan, Hitesh" userId="50eee69d-76f1-436f-b548-cd0444e4335e" providerId="ADAL" clId="{3FAE6DE9-0B1D-CE4E-A8E4-5BDB8DFBC1B6}" dt="2023-07-02T16:03:32.912" v="540" actId="207"/>
          <ac:spMkLst>
            <pc:docMk/>
            <pc:sldMk cId="76012671" sldId="301"/>
            <ac:spMk id="18" creationId="{847C1AF7-2AAF-8B94-BC7E-EE12632134E4}"/>
          </ac:spMkLst>
        </pc:spChg>
        <pc:spChg chg="add del">
          <ac:chgData name="Vijan, Hitesh" userId="50eee69d-76f1-436f-b548-cd0444e4335e" providerId="ADAL" clId="{3FAE6DE9-0B1D-CE4E-A8E4-5BDB8DFBC1B6}" dt="2023-07-02T15:53:04.202" v="485" actId="26606"/>
          <ac:spMkLst>
            <pc:docMk/>
            <pc:sldMk cId="76012671" sldId="301"/>
            <ac:spMk id="23" creationId="{A2679492-7988-4050-9056-542444452411}"/>
          </ac:spMkLst>
        </pc:spChg>
        <pc:spChg chg="add del">
          <ac:chgData name="Vijan, Hitesh" userId="50eee69d-76f1-436f-b548-cd0444e4335e" providerId="ADAL" clId="{3FAE6DE9-0B1D-CE4E-A8E4-5BDB8DFBC1B6}" dt="2023-07-02T15:53:04.202" v="485" actId="26606"/>
          <ac:spMkLst>
            <pc:docMk/>
            <pc:sldMk cId="76012671" sldId="301"/>
            <ac:spMk id="25" creationId="{B5ABDEAA-B248-4182-B67C-A925338E772D}"/>
          </ac:spMkLst>
        </pc:spChg>
        <pc:spChg chg="add del">
          <ac:chgData name="Vijan, Hitesh" userId="50eee69d-76f1-436f-b548-cd0444e4335e" providerId="ADAL" clId="{3FAE6DE9-0B1D-CE4E-A8E4-5BDB8DFBC1B6}" dt="2023-07-02T15:53:04.202" v="485" actId="26606"/>
          <ac:spMkLst>
            <pc:docMk/>
            <pc:sldMk cId="76012671" sldId="301"/>
            <ac:spMk id="27" creationId="{B091B163-7D61-4891-ABCF-5C13D9C418D0}"/>
          </ac:spMkLst>
        </pc:spChg>
        <pc:spChg chg="add del">
          <ac:chgData name="Vijan, Hitesh" userId="50eee69d-76f1-436f-b548-cd0444e4335e" providerId="ADAL" clId="{3FAE6DE9-0B1D-CE4E-A8E4-5BDB8DFBC1B6}" dt="2023-07-02T15:56:04.730" v="508" actId="26606"/>
          <ac:spMkLst>
            <pc:docMk/>
            <pc:sldMk cId="76012671" sldId="301"/>
            <ac:spMk id="34" creationId="{99F1FFA9-D672-408C-9220-ADEEC6ABDD09}"/>
          </ac:spMkLst>
        </pc:spChg>
        <pc:spChg chg="add">
          <ac:chgData name="Vijan, Hitesh" userId="50eee69d-76f1-436f-b548-cd0444e4335e" providerId="ADAL" clId="{3FAE6DE9-0B1D-CE4E-A8E4-5BDB8DFBC1B6}" dt="2023-07-02T15:56:04.730" v="508" actId="26606"/>
          <ac:spMkLst>
            <pc:docMk/>
            <pc:sldMk cId="76012671" sldId="301"/>
            <ac:spMk id="39" creationId="{F35DB090-93B5-4581-8D71-BB3839684BFF}"/>
          </ac:spMkLst>
        </pc:spChg>
        <pc:spChg chg="add">
          <ac:chgData name="Vijan, Hitesh" userId="50eee69d-76f1-436f-b548-cd0444e4335e" providerId="ADAL" clId="{3FAE6DE9-0B1D-CE4E-A8E4-5BDB8DFBC1B6}" dt="2023-07-02T15:56:04.730" v="508" actId="26606"/>
          <ac:spMkLst>
            <pc:docMk/>
            <pc:sldMk cId="76012671" sldId="301"/>
            <ac:spMk id="41" creationId="{A0DE92DF-4769-4DE9-93FD-EE31271850CA}"/>
          </ac:spMkLst>
        </pc:spChg>
        <pc:spChg chg="add del">
          <ac:chgData name="Vijan, Hitesh" userId="50eee69d-76f1-436f-b548-cd0444e4335e" providerId="ADAL" clId="{3FAE6DE9-0B1D-CE4E-A8E4-5BDB8DFBC1B6}" dt="2023-07-02T15:51:54.300" v="452" actId="478"/>
          <ac:spMkLst>
            <pc:docMk/>
            <pc:sldMk cId="76012671" sldId="301"/>
            <ac:spMk id="70" creationId="{67C1BF5B-39E4-A58B-64E0-EBDC87D78F80}"/>
          </ac:spMkLst>
        </pc:spChg>
        <pc:spChg chg="del mod">
          <ac:chgData name="Vijan, Hitesh" userId="50eee69d-76f1-436f-b548-cd0444e4335e" providerId="ADAL" clId="{3FAE6DE9-0B1D-CE4E-A8E4-5BDB8DFBC1B6}" dt="2023-07-02T15:51:49.739" v="451" actId="478"/>
          <ac:spMkLst>
            <pc:docMk/>
            <pc:sldMk cId="76012671" sldId="301"/>
            <ac:spMk id="71" creationId="{13163FD8-EFAD-2ECA-BDE8-BEF272E51B8B}"/>
          </ac:spMkLst>
        </pc:spChg>
        <pc:graphicFrameChg chg="add mod ord modGraphic">
          <ac:chgData name="Vijan, Hitesh" userId="50eee69d-76f1-436f-b548-cd0444e4335e" providerId="ADAL" clId="{3FAE6DE9-0B1D-CE4E-A8E4-5BDB8DFBC1B6}" dt="2023-07-02T16:04:20.290" v="609"/>
          <ac:graphicFrameMkLst>
            <pc:docMk/>
            <pc:sldMk cId="76012671" sldId="301"/>
            <ac:graphicFrameMk id="5" creationId="{8EF88491-2384-066D-CB63-A91AC7347A90}"/>
          </ac:graphicFrameMkLst>
        </pc:graphicFrameChg>
        <pc:graphicFrameChg chg="del mod ord modGraphic">
          <ac:chgData name="Vijan, Hitesh" userId="50eee69d-76f1-436f-b548-cd0444e4335e" providerId="ADAL" clId="{3FAE6DE9-0B1D-CE4E-A8E4-5BDB8DFBC1B6}" dt="2023-07-02T15:52:30.341" v="456" actId="478"/>
          <ac:graphicFrameMkLst>
            <pc:docMk/>
            <pc:sldMk cId="76012671" sldId="301"/>
            <ac:graphicFrameMk id="10" creationId="{5FFDE854-171E-09D6-E0A3-B074C0FFDB25}"/>
          </ac:graphicFrameMkLst>
        </pc:graphicFrameChg>
        <pc:picChg chg="add mod">
          <ac:chgData name="Vijan, Hitesh" userId="50eee69d-76f1-436f-b548-cd0444e4335e" providerId="ADAL" clId="{3FAE6DE9-0B1D-CE4E-A8E4-5BDB8DFBC1B6}" dt="2023-07-02T15:56:04.730" v="508" actId="26606"/>
          <ac:picMkLst>
            <pc:docMk/>
            <pc:sldMk cId="76012671" sldId="301"/>
            <ac:picMk id="2" creationId="{49B35910-DFEB-C732-77C5-A759327AD806}"/>
          </ac:picMkLst>
        </pc:picChg>
        <pc:picChg chg="add mod">
          <ac:chgData name="Vijan, Hitesh" userId="50eee69d-76f1-436f-b548-cd0444e4335e" providerId="ADAL" clId="{3FAE6DE9-0B1D-CE4E-A8E4-5BDB8DFBC1B6}" dt="2023-07-02T15:56:04.730" v="508" actId="26606"/>
          <ac:picMkLst>
            <pc:docMk/>
            <pc:sldMk cId="76012671" sldId="301"/>
            <ac:picMk id="3" creationId="{820E72DD-F7D8-09C9-B95A-6EBE0594D28E}"/>
          </ac:picMkLst>
        </pc:picChg>
        <pc:picChg chg="ord">
          <ac:chgData name="Vijan, Hitesh" userId="50eee69d-76f1-436f-b548-cd0444e4335e" providerId="ADAL" clId="{3FAE6DE9-0B1D-CE4E-A8E4-5BDB8DFBC1B6}" dt="2023-07-02T15:52:24.497" v="455" actId="26606"/>
          <ac:picMkLst>
            <pc:docMk/>
            <pc:sldMk cId="76012671" sldId="301"/>
            <ac:picMk id="6" creationId="{1F5622D6-3696-1830-3217-9E6A20AC4E1F}"/>
          </ac:picMkLst>
        </pc:picChg>
        <pc:cxnChg chg="add del">
          <ac:chgData name="Vijan, Hitesh" userId="50eee69d-76f1-436f-b548-cd0444e4335e" providerId="ADAL" clId="{3FAE6DE9-0B1D-CE4E-A8E4-5BDB8DFBC1B6}" dt="2023-07-02T15:53:04.202" v="485" actId="26606"/>
          <ac:cxnSpMkLst>
            <pc:docMk/>
            <pc:sldMk cId="76012671" sldId="301"/>
            <ac:cxnSpMk id="29" creationId="{C49DA8F6-BCC1-4447-B54C-57856834B94B}"/>
          </ac:cxnSpMkLst>
        </pc:cxnChg>
      </pc:sldChg>
      <pc:sldChg chg="modSp new del mod">
        <pc:chgData name="Vijan, Hitesh" userId="50eee69d-76f1-436f-b548-cd0444e4335e" providerId="ADAL" clId="{3FAE6DE9-0B1D-CE4E-A8E4-5BDB8DFBC1B6}" dt="2023-07-02T16:02:46.764" v="539" actId="2696"/>
        <pc:sldMkLst>
          <pc:docMk/>
          <pc:sldMk cId="1460876851" sldId="302"/>
        </pc:sldMkLst>
        <pc:spChg chg="mod">
          <ac:chgData name="Vijan, Hitesh" userId="50eee69d-76f1-436f-b548-cd0444e4335e" providerId="ADAL" clId="{3FAE6DE9-0B1D-CE4E-A8E4-5BDB8DFBC1B6}" dt="2023-07-02T15:56:48.276" v="538" actId="20577"/>
          <ac:spMkLst>
            <pc:docMk/>
            <pc:sldMk cId="1460876851" sldId="302"/>
            <ac:spMk id="2" creationId="{B1A106B2-D94A-7651-ED92-1584857D2D83}"/>
          </ac:spMkLst>
        </pc:spChg>
      </pc:sldChg>
      <pc:sldChg chg="delSp modSp add mod ord">
        <pc:chgData name="Vijan, Hitesh" userId="50eee69d-76f1-436f-b548-cd0444e4335e" providerId="ADAL" clId="{3FAE6DE9-0B1D-CE4E-A8E4-5BDB8DFBC1B6}" dt="2023-07-02T16:05:44.494" v="627" actId="1076"/>
        <pc:sldMkLst>
          <pc:docMk/>
          <pc:sldMk cId="3658255872" sldId="302"/>
        </pc:sldMkLst>
        <pc:spChg chg="mod">
          <ac:chgData name="Vijan, Hitesh" userId="50eee69d-76f1-436f-b548-cd0444e4335e" providerId="ADAL" clId="{3FAE6DE9-0B1D-CE4E-A8E4-5BDB8DFBC1B6}" dt="2023-07-02T16:05:44.494" v="627" actId="1076"/>
          <ac:spMkLst>
            <pc:docMk/>
            <pc:sldMk cId="3658255872" sldId="302"/>
            <ac:spMk id="2" creationId="{A80C4333-DAA5-FD8E-3CAF-04990DDC9F33}"/>
          </ac:spMkLst>
        </pc:spChg>
        <pc:spChg chg="del">
          <ac:chgData name="Vijan, Hitesh" userId="50eee69d-76f1-436f-b548-cd0444e4335e" providerId="ADAL" clId="{3FAE6DE9-0B1D-CE4E-A8E4-5BDB8DFBC1B6}" dt="2023-07-02T16:05:34.803" v="622" actId="478"/>
          <ac:spMkLst>
            <pc:docMk/>
            <pc:sldMk cId="3658255872" sldId="302"/>
            <ac:spMk id="12" creationId="{19643896-DDAB-9F6A-4161-D5F180ED09D9}"/>
          </ac:spMkLst>
        </pc:spChg>
        <pc:spChg chg="del">
          <ac:chgData name="Vijan, Hitesh" userId="50eee69d-76f1-436f-b548-cd0444e4335e" providerId="ADAL" clId="{3FAE6DE9-0B1D-CE4E-A8E4-5BDB8DFBC1B6}" dt="2023-07-02T16:05:36.394" v="623" actId="478"/>
          <ac:spMkLst>
            <pc:docMk/>
            <pc:sldMk cId="3658255872" sldId="302"/>
            <ac:spMk id="13" creationId="{F6D9E8EF-7A94-F462-44DA-A1D20B1D17B7}"/>
          </ac:spMkLst>
        </pc:spChg>
        <pc:graphicFrameChg chg="del">
          <ac:chgData name="Vijan, Hitesh" userId="50eee69d-76f1-436f-b548-cd0444e4335e" providerId="ADAL" clId="{3FAE6DE9-0B1D-CE4E-A8E4-5BDB8DFBC1B6}" dt="2023-07-02T16:05:32.088" v="621" actId="478"/>
          <ac:graphicFrameMkLst>
            <pc:docMk/>
            <pc:sldMk cId="3658255872" sldId="302"/>
            <ac:graphicFrameMk id="10" creationId="{23CE1FA0-2D41-94A0-FE3C-CC0B8D8D1755}"/>
          </ac:graphicFrameMkLst>
        </pc:graphicFrame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525225D-064B-42AF-97A8-03C95DF834DB}" type="doc">
      <dgm:prSet loTypeId="urn:microsoft.com/office/officeart/2008/layout/AlternatingHexagons" loCatId="list" qsTypeId="urn:microsoft.com/office/officeart/2005/8/quickstyle/simple1" qsCatId="simple" csTypeId="urn:microsoft.com/office/officeart/2005/8/colors/accent1_2" csCatId="accent1" phldr="1"/>
      <dgm:spPr/>
      <dgm:t>
        <a:bodyPr/>
        <a:lstStyle/>
        <a:p>
          <a:endParaRPr lang="en-US"/>
        </a:p>
      </dgm:t>
    </dgm:pt>
    <dgm:pt modelId="{C8628D59-ED42-4F42-A756-5ED50FE992C4}">
      <dgm:prSet phldrT="[Text]" phldr="1"/>
      <dgm:spPr>
        <a:solidFill>
          <a:srgbClr val="00A55B"/>
        </a:solidFill>
      </dgm:spPr>
      <dgm:t>
        <a:bodyPr/>
        <a:lstStyle/>
        <a:p>
          <a:endParaRPr lang="en-US"/>
        </a:p>
      </dgm:t>
    </dgm:pt>
    <dgm:pt modelId="{04773A00-CB78-4E64-B8FD-312D2D217507}" type="parTrans" cxnId="{5383E14D-0058-4943-9E5D-CD74751FE2F4}">
      <dgm:prSet/>
      <dgm:spPr/>
      <dgm:t>
        <a:bodyPr/>
        <a:lstStyle/>
        <a:p>
          <a:endParaRPr lang="en-US"/>
        </a:p>
      </dgm:t>
    </dgm:pt>
    <dgm:pt modelId="{21AAD0C3-75AA-4285-B018-790599BE45D4}" type="sibTrans" cxnId="{5383E14D-0058-4943-9E5D-CD74751FE2F4}">
      <dgm:prSet/>
      <dgm:spPr>
        <a:solidFill>
          <a:srgbClr val="00A55B"/>
        </a:solidFill>
      </dgm:spPr>
      <dgm:t>
        <a:bodyPr/>
        <a:lstStyle/>
        <a:p>
          <a:endParaRPr lang="en-US"/>
        </a:p>
      </dgm:t>
    </dgm:pt>
    <dgm:pt modelId="{FC614899-F3F3-461E-980B-0BCD9980DCE8}">
      <dgm:prSet phldrT="[Text]"/>
      <dgm:spPr>
        <a:solidFill>
          <a:srgbClr val="00A55B"/>
        </a:solidFill>
      </dgm:spPr>
      <dgm:t>
        <a:bodyPr/>
        <a:lstStyle/>
        <a:p>
          <a:endParaRPr lang="en-US"/>
        </a:p>
      </dgm:t>
    </dgm:pt>
    <dgm:pt modelId="{B1CAF05E-107F-44EC-8FAE-2C9E21373E53}" type="parTrans" cxnId="{300119E3-EADD-46F3-AF64-25852BD0A07E}">
      <dgm:prSet/>
      <dgm:spPr/>
      <dgm:t>
        <a:bodyPr/>
        <a:lstStyle/>
        <a:p>
          <a:endParaRPr lang="en-US"/>
        </a:p>
      </dgm:t>
    </dgm:pt>
    <dgm:pt modelId="{97A0649A-E57B-4660-87C7-25D858415669}" type="sibTrans" cxnId="{300119E3-EADD-46F3-AF64-25852BD0A07E}">
      <dgm:prSet/>
      <dgm:spPr>
        <a:solidFill>
          <a:srgbClr val="00A55B"/>
        </a:solidFill>
      </dgm:spPr>
      <dgm:t>
        <a:bodyPr/>
        <a:lstStyle/>
        <a:p>
          <a:endParaRPr lang="en-US"/>
        </a:p>
      </dgm:t>
    </dgm:pt>
    <dgm:pt modelId="{64BD2367-EAEB-46C8-8391-C3E703B14D35}">
      <dgm:prSet phldrT="[Text]"/>
      <dgm:spPr>
        <a:solidFill>
          <a:schemeClr val="accent6">
            <a:lumMod val="60000"/>
            <a:lumOff val="40000"/>
          </a:schemeClr>
        </a:solidFill>
      </dgm:spPr>
      <dgm:t>
        <a:bodyPr/>
        <a:lstStyle/>
        <a:p>
          <a:endParaRPr lang="en-US"/>
        </a:p>
      </dgm:t>
    </dgm:pt>
    <dgm:pt modelId="{17DB1A7D-72EE-4041-B82A-F3AE5507B345}" type="parTrans" cxnId="{16A350A3-1755-43F1-8897-3598C307EF63}">
      <dgm:prSet/>
      <dgm:spPr/>
      <dgm:t>
        <a:bodyPr/>
        <a:lstStyle/>
        <a:p>
          <a:endParaRPr lang="en-US"/>
        </a:p>
      </dgm:t>
    </dgm:pt>
    <dgm:pt modelId="{FF83BB20-571D-4F75-9673-D79519FEAEE1}" type="sibTrans" cxnId="{16A350A3-1755-43F1-8897-3598C307EF63}">
      <dgm:prSet/>
      <dgm:spPr>
        <a:noFill/>
        <a:ln w="28575">
          <a:solidFill>
            <a:schemeClr val="bg1">
              <a:lumMod val="65000"/>
            </a:schemeClr>
          </a:solidFill>
        </a:ln>
      </dgm:spPr>
      <dgm:t>
        <a:bodyPr/>
        <a:lstStyle/>
        <a:p>
          <a:endParaRPr lang="en-US"/>
        </a:p>
      </dgm:t>
    </dgm:pt>
    <dgm:pt modelId="{C6B69C2E-4C5E-4213-A87A-AD7778F1C9DF}">
      <dgm:prSet phldrT="[Text]"/>
      <dgm:spPr>
        <a:solidFill>
          <a:srgbClr val="00A55B"/>
        </a:solidFill>
      </dgm:spPr>
      <dgm:t>
        <a:bodyPr/>
        <a:lstStyle/>
        <a:p>
          <a:endParaRPr lang="en-US"/>
        </a:p>
      </dgm:t>
    </dgm:pt>
    <dgm:pt modelId="{A61F057A-0EA6-48DA-9D02-6ADE4D515419}" type="parTrans" cxnId="{2D794109-AD3E-4326-B8AC-0A0338441D8F}">
      <dgm:prSet/>
      <dgm:spPr/>
      <dgm:t>
        <a:bodyPr/>
        <a:lstStyle/>
        <a:p>
          <a:endParaRPr lang="en-US"/>
        </a:p>
      </dgm:t>
    </dgm:pt>
    <dgm:pt modelId="{9520BAFB-62DE-42B2-8BE2-2DD2BE1A41B4}" type="sibTrans" cxnId="{2D794109-AD3E-4326-B8AC-0A0338441D8F}">
      <dgm:prSet/>
      <dgm:spPr>
        <a:solidFill>
          <a:srgbClr val="00A55B"/>
        </a:solidFill>
      </dgm:spPr>
      <dgm:t>
        <a:bodyPr/>
        <a:lstStyle/>
        <a:p>
          <a:endParaRPr lang="en-US"/>
        </a:p>
      </dgm:t>
    </dgm:pt>
    <dgm:pt modelId="{42B9705B-2A5D-4099-9318-3E21B841AA17}">
      <dgm:prSet phldrT="[Text]"/>
      <dgm:spPr>
        <a:noFill/>
        <a:ln w="28575">
          <a:solidFill>
            <a:schemeClr val="bg1">
              <a:lumMod val="65000"/>
            </a:schemeClr>
          </a:solidFill>
        </a:ln>
      </dgm:spPr>
      <dgm:t>
        <a:bodyPr/>
        <a:lstStyle/>
        <a:p>
          <a:endParaRPr lang="en-US"/>
        </a:p>
      </dgm:t>
    </dgm:pt>
    <dgm:pt modelId="{4ABFE9F1-55DC-42A3-AAE9-18093B6FB69B}" type="parTrans" cxnId="{6AA68AB2-D527-4496-A120-2F1A6EC439F1}">
      <dgm:prSet/>
      <dgm:spPr/>
      <dgm:t>
        <a:bodyPr/>
        <a:lstStyle/>
        <a:p>
          <a:endParaRPr lang="en-US"/>
        </a:p>
      </dgm:t>
    </dgm:pt>
    <dgm:pt modelId="{738F7F2C-65C4-4E65-ACE2-FA862E249605}" type="sibTrans" cxnId="{6AA68AB2-D527-4496-A120-2F1A6EC439F1}">
      <dgm:prSet/>
      <dgm:spPr>
        <a:solidFill>
          <a:schemeClr val="accent6">
            <a:lumMod val="60000"/>
            <a:lumOff val="40000"/>
          </a:schemeClr>
        </a:solidFill>
      </dgm:spPr>
      <dgm:t>
        <a:bodyPr/>
        <a:lstStyle/>
        <a:p>
          <a:endParaRPr lang="en-US"/>
        </a:p>
      </dgm:t>
    </dgm:pt>
    <dgm:pt modelId="{ABD1407C-EE6F-4A40-B9AC-3A5870CF9356}">
      <dgm:prSet phldrT="[Text]"/>
      <dgm:spPr>
        <a:noFill/>
        <a:ln w="28575">
          <a:solidFill>
            <a:schemeClr val="bg1">
              <a:lumMod val="65000"/>
            </a:schemeClr>
          </a:solidFill>
        </a:ln>
      </dgm:spPr>
      <dgm:t>
        <a:bodyPr/>
        <a:lstStyle/>
        <a:p>
          <a:endParaRPr lang="en-US"/>
        </a:p>
      </dgm:t>
    </dgm:pt>
    <dgm:pt modelId="{1C2FB922-DA0B-4448-872B-1C56EE1C5E07}" type="parTrans" cxnId="{5ABB0F6A-0D8D-4610-A378-4B9DEC3998C2}">
      <dgm:prSet/>
      <dgm:spPr/>
      <dgm:t>
        <a:bodyPr/>
        <a:lstStyle/>
        <a:p>
          <a:endParaRPr lang="en-US"/>
        </a:p>
      </dgm:t>
    </dgm:pt>
    <dgm:pt modelId="{77CE41C6-221C-4B14-9445-D074BC845D83}" type="sibTrans" cxnId="{5ABB0F6A-0D8D-4610-A378-4B9DEC3998C2}">
      <dgm:prSet/>
      <dgm:spPr>
        <a:solidFill>
          <a:srgbClr val="00A55B"/>
        </a:solidFill>
      </dgm:spPr>
      <dgm:t>
        <a:bodyPr/>
        <a:lstStyle/>
        <a:p>
          <a:endParaRPr lang="en-US"/>
        </a:p>
      </dgm:t>
    </dgm:pt>
    <dgm:pt modelId="{6E0D602D-8472-4D22-8469-D8ABFC383C7B}">
      <dgm:prSet phldrT="[Text]"/>
      <dgm:spPr>
        <a:solidFill>
          <a:srgbClr val="00A55B"/>
        </a:solidFill>
      </dgm:spPr>
      <dgm:t>
        <a:bodyPr/>
        <a:lstStyle/>
        <a:p>
          <a:endParaRPr lang="en-US"/>
        </a:p>
      </dgm:t>
    </dgm:pt>
    <dgm:pt modelId="{BBB1CFEA-7B76-488B-8616-ABF2D98F368C}" type="parTrans" cxnId="{78DA3A9F-9FB5-4DB7-851E-3270C2913D50}">
      <dgm:prSet/>
      <dgm:spPr/>
      <dgm:t>
        <a:bodyPr/>
        <a:lstStyle/>
        <a:p>
          <a:endParaRPr lang="en-US"/>
        </a:p>
      </dgm:t>
    </dgm:pt>
    <dgm:pt modelId="{7EE96DAD-71A7-4457-99D2-F8E34256A077}" type="sibTrans" cxnId="{78DA3A9F-9FB5-4DB7-851E-3270C2913D50}">
      <dgm:prSet/>
      <dgm:spPr>
        <a:solidFill>
          <a:srgbClr val="00A55B"/>
        </a:solidFill>
      </dgm:spPr>
      <dgm:t>
        <a:bodyPr/>
        <a:lstStyle/>
        <a:p>
          <a:endParaRPr lang="en-US"/>
        </a:p>
      </dgm:t>
    </dgm:pt>
    <dgm:pt modelId="{A1FA9C6E-11FD-41FE-82F6-EA149B7A528E}">
      <dgm:prSet phldrT="[Text]"/>
      <dgm:spPr>
        <a:solidFill>
          <a:schemeClr val="accent6">
            <a:lumMod val="60000"/>
            <a:lumOff val="40000"/>
          </a:schemeClr>
        </a:solidFill>
      </dgm:spPr>
      <dgm:t>
        <a:bodyPr/>
        <a:lstStyle/>
        <a:p>
          <a:endParaRPr lang="en-US"/>
        </a:p>
      </dgm:t>
    </dgm:pt>
    <dgm:pt modelId="{DB591358-1143-42EC-8D3F-675E9961A0F7}" type="parTrans" cxnId="{4A376ED8-97D7-4FC5-8F68-FA37E5B46A34}">
      <dgm:prSet/>
      <dgm:spPr/>
      <dgm:t>
        <a:bodyPr/>
        <a:lstStyle/>
        <a:p>
          <a:endParaRPr lang="en-US"/>
        </a:p>
      </dgm:t>
    </dgm:pt>
    <dgm:pt modelId="{8C8EA0D1-543B-4558-A00D-A40748B80421}" type="sibTrans" cxnId="{4A376ED8-97D7-4FC5-8F68-FA37E5B46A34}">
      <dgm:prSet/>
      <dgm:spPr>
        <a:solidFill>
          <a:srgbClr val="00A55B"/>
        </a:solidFill>
      </dgm:spPr>
      <dgm:t>
        <a:bodyPr/>
        <a:lstStyle/>
        <a:p>
          <a:endParaRPr lang="en-US"/>
        </a:p>
      </dgm:t>
    </dgm:pt>
    <dgm:pt modelId="{896F7DE3-B2C6-411F-AF1F-ED62911845EB}">
      <dgm:prSet phldrT="[Text]"/>
      <dgm:spPr>
        <a:solidFill>
          <a:schemeClr val="accent6">
            <a:lumMod val="60000"/>
            <a:lumOff val="40000"/>
          </a:schemeClr>
        </a:solidFill>
      </dgm:spPr>
      <dgm:t>
        <a:bodyPr/>
        <a:lstStyle/>
        <a:p>
          <a:endParaRPr lang="en-US"/>
        </a:p>
      </dgm:t>
    </dgm:pt>
    <dgm:pt modelId="{23341232-E976-499F-AA47-017784198CF4}" type="parTrans" cxnId="{1E12142B-4DD0-47F9-870E-23BB0343FDE1}">
      <dgm:prSet/>
      <dgm:spPr/>
      <dgm:t>
        <a:bodyPr/>
        <a:lstStyle/>
        <a:p>
          <a:endParaRPr lang="en-US"/>
        </a:p>
      </dgm:t>
    </dgm:pt>
    <dgm:pt modelId="{0AA16DAF-7118-4F07-B784-D34825BA6245}" type="sibTrans" cxnId="{1E12142B-4DD0-47F9-870E-23BB0343FDE1}">
      <dgm:prSet/>
      <dgm:spPr>
        <a:noFill/>
        <a:ln w="28575">
          <a:solidFill>
            <a:schemeClr val="bg1">
              <a:lumMod val="65000"/>
            </a:schemeClr>
          </a:solidFill>
        </a:ln>
      </dgm:spPr>
      <dgm:t>
        <a:bodyPr/>
        <a:lstStyle/>
        <a:p>
          <a:endParaRPr lang="en-US"/>
        </a:p>
      </dgm:t>
    </dgm:pt>
    <dgm:pt modelId="{D31DF875-DA42-48C5-AEC1-BA720EB3EEFD}">
      <dgm:prSet phldrT="[Text]"/>
      <dgm:spPr>
        <a:solidFill>
          <a:srgbClr val="00A55B"/>
        </a:solidFill>
      </dgm:spPr>
      <dgm:t>
        <a:bodyPr/>
        <a:lstStyle/>
        <a:p>
          <a:endParaRPr lang="en-US"/>
        </a:p>
      </dgm:t>
    </dgm:pt>
    <dgm:pt modelId="{1EABF9C0-0687-45CA-92D4-6561E4970C8C}" type="parTrans" cxnId="{00F01DE8-5396-4299-A025-DCFCE8B743EE}">
      <dgm:prSet/>
      <dgm:spPr/>
      <dgm:t>
        <a:bodyPr/>
        <a:lstStyle/>
        <a:p>
          <a:endParaRPr lang="en-US"/>
        </a:p>
      </dgm:t>
    </dgm:pt>
    <dgm:pt modelId="{15CA5C41-031F-41ED-B59E-5287F7345953}" type="sibTrans" cxnId="{00F01DE8-5396-4299-A025-DCFCE8B743EE}">
      <dgm:prSet/>
      <dgm:spPr>
        <a:solidFill>
          <a:srgbClr val="00A55B"/>
        </a:solidFill>
      </dgm:spPr>
      <dgm:t>
        <a:bodyPr/>
        <a:lstStyle/>
        <a:p>
          <a:endParaRPr lang="en-US"/>
        </a:p>
      </dgm:t>
    </dgm:pt>
    <dgm:pt modelId="{78851003-2B11-4263-B0B3-7ABC5FD2BC3E}" type="pres">
      <dgm:prSet presAssocID="{8525225D-064B-42AF-97A8-03C95DF834DB}" presName="Name0" presStyleCnt="0">
        <dgm:presLayoutVars>
          <dgm:chMax/>
          <dgm:chPref/>
          <dgm:dir/>
          <dgm:animLvl val="lvl"/>
        </dgm:presLayoutVars>
      </dgm:prSet>
      <dgm:spPr/>
    </dgm:pt>
    <dgm:pt modelId="{4D331BF6-ACA5-4AA8-8B25-CBF06F594037}" type="pres">
      <dgm:prSet presAssocID="{C8628D59-ED42-4F42-A756-5ED50FE992C4}" presName="composite" presStyleCnt="0"/>
      <dgm:spPr/>
    </dgm:pt>
    <dgm:pt modelId="{7243D3C2-2D17-4289-93B8-0B8D44164BC2}" type="pres">
      <dgm:prSet presAssocID="{C8628D59-ED42-4F42-A756-5ED50FE992C4}" presName="Parent1" presStyleLbl="node1" presStyleIdx="0" presStyleCnt="20">
        <dgm:presLayoutVars>
          <dgm:chMax val="1"/>
          <dgm:chPref val="1"/>
          <dgm:bulletEnabled val="1"/>
        </dgm:presLayoutVars>
      </dgm:prSet>
      <dgm:spPr/>
    </dgm:pt>
    <dgm:pt modelId="{E3FDF44F-A110-48F9-B783-CBA2BBC4F3F6}" type="pres">
      <dgm:prSet presAssocID="{C8628D59-ED42-4F42-A756-5ED50FE992C4}" presName="Childtext1" presStyleLbl="revTx" presStyleIdx="0" presStyleCnt="10">
        <dgm:presLayoutVars>
          <dgm:chMax val="0"/>
          <dgm:chPref val="0"/>
          <dgm:bulletEnabled val="1"/>
        </dgm:presLayoutVars>
      </dgm:prSet>
      <dgm:spPr/>
    </dgm:pt>
    <dgm:pt modelId="{393EF2E7-4575-4444-B602-A35FC95CC396}" type="pres">
      <dgm:prSet presAssocID="{C8628D59-ED42-4F42-A756-5ED50FE992C4}" presName="BalanceSpacing" presStyleCnt="0"/>
      <dgm:spPr/>
    </dgm:pt>
    <dgm:pt modelId="{36B11D2C-1F53-4EFE-A5F5-239B7191D856}" type="pres">
      <dgm:prSet presAssocID="{C8628D59-ED42-4F42-A756-5ED50FE992C4}" presName="BalanceSpacing1" presStyleCnt="0"/>
      <dgm:spPr/>
    </dgm:pt>
    <dgm:pt modelId="{8504E107-2F1E-4050-8426-9C50E61BF4D0}" type="pres">
      <dgm:prSet presAssocID="{21AAD0C3-75AA-4285-B018-790599BE45D4}" presName="Accent1Text" presStyleLbl="node1" presStyleIdx="1" presStyleCnt="20"/>
      <dgm:spPr/>
    </dgm:pt>
    <dgm:pt modelId="{BAE5B3E5-B21C-43AA-AFC8-02DF9C958FAB}" type="pres">
      <dgm:prSet presAssocID="{21AAD0C3-75AA-4285-B018-790599BE45D4}" presName="spaceBetweenRectangles" presStyleCnt="0"/>
      <dgm:spPr/>
    </dgm:pt>
    <dgm:pt modelId="{04B0DF06-2A87-4CFF-9731-FE507C57A810}" type="pres">
      <dgm:prSet presAssocID="{64BD2367-EAEB-46C8-8391-C3E703B14D35}" presName="composite" presStyleCnt="0"/>
      <dgm:spPr/>
    </dgm:pt>
    <dgm:pt modelId="{C128EA3A-BC3B-4B37-9884-253F02D9F3E8}" type="pres">
      <dgm:prSet presAssocID="{64BD2367-EAEB-46C8-8391-C3E703B14D35}" presName="Parent1" presStyleLbl="node1" presStyleIdx="2" presStyleCnt="20">
        <dgm:presLayoutVars>
          <dgm:chMax val="1"/>
          <dgm:chPref val="1"/>
          <dgm:bulletEnabled val="1"/>
        </dgm:presLayoutVars>
      </dgm:prSet>
      <dgm:spPr/>
    </dgm:pt>
    <dgm:pt modelId="{C588111B-EF02-4D45-A0C7-FBDCFA47DD6F}" type="pres">
      <dgm:prSet presAssocID="{64BD2367-EAEB-46C8-8391-C3E703B14D35}" presName="Childtext1" presStyleLbl="revTx" presStyleIdx="1" presStyleCnt="10">
        <dgm:presLayoutVars>
          <dgm:chMax val="0"/>
          <dgm:chPref val="0"/>
          <dgm:bulletEnabled val="1"/>
        </dgm:presLayoutVars>
      </dgm:prSet>
      <dgm:spPr/>
    </dgm:pt>
    <dgm:pt modelId="{25B98672-24E2-49F8-8D10-AAFB9925201C}" type="pres">
      <dgm:prSet presAssocID="{64BD2367-EAEB-46C8-8391-C3E703B14D35}" presName="BalanceSpacing" presStyleCnt="0"/>
      <dgm:spPr/>
    </dgm:pt>
    <dgm:pt modelId="{E504307E-4BF2-449D-9953-AE954A457275}" type="pres">
      <dgm:prSet presAssocID="{64BD2367-EAEB-46C8-8391-C3E703B14D35}" presName="BalanceSpacing1" presStyleCnt="0"/>
      <dgm:spPr/>
    </dgm:pt>
    <dgm:pt modelId="{E7B7C166-516E-49AB-BBF1-E2E58BE2554B}" type="pres">
      <dgm:prSet presAssocID="{FF83BB20-571D-4F75-9673-D79519FEAEE1}" presName="Accent1Text" presStyleLbl="node1" presStyleIdx="3" presStyleCnt="20"/>
      <dgm:spPr/>
    </dgm:pt>
    <dgm:pt modelId="{77531DDA-4B86-43B3-938F-E1FCF279E97C}" type="pres">
      <dgm:prSet presAssocID="{FF83BB20-571D-4F75-9673-D79519FEAEE1}" presName="spaceBetweenRectangles" presStyleCnt="0"/>
      <dgm:spPr/>
    </dgm:pt>
    <dgm:pt modelId="{D0EA9F6B-B0DC-4621-A46D-6184B5B39BBB}" type="pres">
      <dgm:prSet presAssocID="{C6B69C2E-4C5E-4213-A87A-AD7778F1C9DF}" presName="composite" presStyleCnt="0"/>
      <dgm:spPr/>
    </dgm:pt>
    <dgm:pt modelId="{736E5E48-48E8-4597-BFCC-4D50DC064970}" type="pres">
      <dgm:prSet presAssocID="{C6B69C2E-4C5E-4213-A87A-AD7778F1C9DF}" presName="Parent1" presStyleLbl="node1" presStyleIdx="4" presStyleCnt="20">
        <dgm:presLayoutVars>
          <dgm:chMax val="1"/>
          <dgm:chPref val="1"/>
          <dgm:bulletEnabled val="1"/>
        </dgm:presLayoutVars>
      </dgm:prSet>
      <dgm:spPr/>
    </dgm:pt>
    <dgm:pt modelId="{72823149-F122-4A19-8093-68A9D82EDB88}" type="pres">
      <dgm:prSet presAssocID="{C6B69C2E-4C5E-4213-A87A-AD7778F1C9DF}" presName="Childtext1" presStyleLbl="revTx" presStyleIdx="2" presStyleCnt="10">
        <dgm:presLayoutVars>
          <dgm:chMax val="0"/>
          <dgm:chPref val="0"/>
          <dgm:bulletEnabled val="1"/>
        </dgm:presLayoutVars>
      </dgm:prSet>
      <dgm:spPr/>
    </dgm:pt>
    <dgm:pt modelId="{B924539E-D3F0-46C6-A731-11C4502CEF1F}" type="pres">
      <dgm:prSet presAssocID="{C6B69C2E-4C5E-4213-A87A-AD7778F1C9DF}" presName="BalanceSpacing" presStyleCnt="0"/>
      <dgm:spPr/>
    </dgm:pt>
    <dgm:pt modelId="{CC586C97-18EC-49F1-B455-4023C24618F0}" type="pres">
      <dgm:prSet presAssocID="{C6B69C2E-4C5E-4213-A87A-AD7778F1C9DF}" presName="BalanceSpacing1" presStyleCnt="0"/>
      <dgm:spPr/>
    </dgm:pt>
    <dgm:pt modelId="{77F50086-0379-42FE-845A-D3B8EDB0D17A}" type="pres">
      <dgm:prSet presAssocID="{9520BAFB-62DE-42B2-8BE2-2DD2BE1A41B4}" presName="Accent1Text" presStyleLbl="node1" presStyleIdx="5" presStyleCnt="20"/>
      <dgm:spPr/>
    </dgm:pt>
    <dgm:pt modelId="{515CF01D-3B12-4830-8809-514EA05DA373}" type="pres">
      <dgm:prSet presAssocID="{9520BAFB-62DE-42B2-8BE2-2DD2BE1A41B4}" presName="spaceBetweenRectangles" presStyleCnt="0"/>
      <dgm:spPr/>
    </dgm:pt>
    <dgm:pt modelId="{F9099D2A-47D5-4B3C-9261-7F5DE068FB1A}" type="pres">
      <dgm:prSet presAssocID="{42B9705B-2A5D-4099-9318-3E21B841AA17}" presName="composite" presStyleCnt="0"/>
      <dgm:spPr/>
    </dgm:pt>
    <dgm:pt modelId="{482DBE05-BAB0-4E4C-967D-0538E977D934}" type="pres">
      <dgm:prSet presAssocID="{42B9705B-2A5D-4099-9318-3E21B841AA17}" presName="Parent1" presStyleLbl="node1" presStyleIdx="6" presStyleCnt="20">
        <dgm:presLayoutVars>
          <dgm:chMax val="1"/>
          <dgm:chPref val="1"/>
          <dgm:bulletEnabled val="1"/>
        </dgm:presLayoutVars>
      </dgm:prSet>
      <dgm:spPr/>
    </dgm:pt>
    <dgm:pt modelId="{0D0EEA58-3CD1-4C12-B697-96BB91040BC4}" type="pres">
      <dgm:prSet presAssocID="{42B9705B-2A5D-4099-9318-3E21B841AA17}" presName="Childtext1" presStyleLbl="revTx" presStyleIdx="3" presStyleCnt="10">
        <dgm:presLayoutVars>
          <dgm:chMax val="0"/>
          <dgm:chPref val="0"/>
          <dgm:bulletEnabled val="1"/>
        </dgm:presLayoutVars>
      </dgm:prSet>
      <dgm:spPr/>
    </dgm:pt>
    <dgm:pt modelId="{58769121-CD51-45D9-A04C-900658B0A047}" type="pres">
      <dgm:prSet presAssocID="{42B9705B-2A5D-4099-9318-3E21B841AA17}" presName="BalanceSpacing" presStyleCnt="0"/>
      <dgm:spPr/>
    </dgm:pt>
    <dgm:pt modelId="{7226BABF-2601-46EB-BEB6-85BCBF56708B}" type="pres">
      <dgm:prSet presAssocID="{42B9705B-2A5D-4099-9318-3E21B841AA17}" presName="BalanceSpacing1" presStyleCnt="0"/>
      <dgm:spPr/>
    </dgm:pt>
    <dgm:pt modelId="{B66585EF-7702-4B63-8DFD-56F1A2C1F30E}" type="pres">
      <dgm:prSet presAssocID="{738F7F2C-65C4-4E65-ACE2-FA862E249605}" presName="Accent1Text" presStyleLbl="node1" presStyleIdx="7" presStyleCnt="20"/>
      <dgm:spPr/>
    </dgm:pt>
    <dgm:pt modelId="{EB808E58-3ABD-49E6-B8EE-86B65036B0D7}" type="pres">
      <dgm:prSet presAssocID="{738F7F2C-65C4-4E65-ACE2-FA862E249605}" presName="spaceBetweenRectangles" presStyleCnt="0"/>
      <dgm:spPr/>
    </dgm:pt>
    <dgm:pt modelId="{06C47F04-149D-43D7-8B59-998F828432D3}" type="pres">
      <dgm:prSet presAssocID="{ABD1407C-EE6F-4A40-B9AC-3A5870CF9356}" presName="composite" presStyleCnt="0"/>
      <dgm:spPr/>
    </dgm:pt>
    <dgm:pt modelId="{0F73D4F7-0D96-4EBC-9B4E-19C5BAE424AC}" type="pres">
      <dgm:prSet presAssocID="{ABD1407C-EE6F-4A40-B9AC-3A5870CF9356}" presName="Parent1" presStyleLbl="node1" presStyleIdx="8" presStyleCnt="20">
        <dgm:presLayoutVars>
          <dgm:chMax val="1"/>
          <dgm:chPref val="1"/>
          <dgm:bulletEnabled val="1"/>
        </dgm:presLayoutVars>
      </dgm:prSet>
      <dgm:spPr/>
    </dgm:pt>
    <dgm:pt modelId="{EDFE3760-7798-44AA-9489-70C706D4CA4D}" type="pres">
      <dgm:prSet presAssocID="{ABD1407C-EE6F-4A40-B9AC-3A5870CF9356}" presName="Childtext1" presStyleLbl="revTx" presStyleIdx="4" presStyleCnt="10">
        <dgm:presLayoutVars>
          <dgm:chMax val="0"/>
          <dgm:chPref val="0"/>
          <dgm:bulletEnabled val="1"/>
        </dgm:presLayoutVars>
      </dgm:prSet>
      <dgm:spPr/>
    </dgm:pt>
    <dgm:pt modelId="{0939CC32-21F6-41C5-856F-69F64280BC09}" type="pres">
      <dgm:prSet presAssocID="{ABD1407C-EE6F-4A40-B9AC-3A5870CF9356}" presName="BalanceSpacing" presStyleCnt="0"/>
      <dgm:spPr/>
    </dgm:pt>
    <dgm:pt modelId="{7D33A225-2ED4-40DC-9C73-B82665CC07E7}" type="pres">
      <dgm:prSet presAssocID="{ABD1407C-EE6F-4A40-B9AC-3A5870CF9356}" presName="BalanceSpacing1" presStyleCnt="0"/>
      <dgm:spPr/>
    </dgm:pt>
    <dgm:pt modelId="{A662E9AA-C544-49EA-A781-359921E1BC57}" type="pres">
      <dgm:prSet presAssocID="{77CE41C6-221C-4B14-9445-D074BC845D83}" presName="Accent1Text" presStyleLbl="node1" presStyleIdx="9" presStyleCnt="20"/>
      <dgm:spPr/>
    </dgm:pt>
    <dgm:pt modelId="{8A114059-113D-46F2-972E-3FC86374D2C2}" type="pres">
      <dgm:prSet presAssocID="{77CE41C6-221C-4B14-9445-D074BC845D83}" presName="spaceBetweenRectangles" presStyleCnt="0"/>
      <dgm:spPr/>
    </dgm:pt>
    <dgm:pt modelId="{9D3FC660-6DE0-483F-AD49-3443EBF73C8B}" type="pres">
      <dgm:prSet presAssocID="{6E0D602D-8472-4D22-8469-D8ABFC383C7B}" presName="composite" presStyleCnt="0"/>
      <dgm:spPr/>
    </dgm:pt>
    <dgm:pt modelId="{616D1CFA-D8A9-464E-B8CA-1DA643B7677D}" type="pres">
      <dgm:prSet presAssocID="{6E0D602D-8472-4D22-8469-D8ABFC383C7B}" presName="Parent1" presStyleLbl="node1" presStyleIdx="10" presStyleCnt="20">
        <dgm:presLayoutVars>
          <dgm:chMax val="1"/>
          <dgm:chPref val="1"/>
          <dgm:bulletEnabled val="1"/>
        </dgm:presLayoutVars>
      </dgm:prSet>
      <dgm:spPr/>
    </dgm:pt>
    <dgm:pt modelId="{C00FE19B-7095-45F2-A578-A3D64B6CBA2C}" type="pres">
      <dgm:prSet presAssocID="{6E0D602D-8472-4D22-8469-D8ABFC383C7B}" presName="Childtext1" presStyleLbl="revTx" presStyleIdx="5" presStyleCnt="10">
        <dgm:presLayoutVars>
          <dgm:chMax val="0"/>
          <dgm:chPref val="0"/>
          <dgm:bulletEnabled val="1"/>
        </dgm:presLayoutVars>
      </dgm:prSet>
      <dgm:spPr/>
    </dgm:pt>
    <dgm:pt modelId="{EDBA48A3-626B-475E-89B1-CE4DF628FE4E}" type="pres">
      <dgm:prSet presAssocID="{6E0D602D-8472-4D22-8469-D8ABFC383C7B}" presName="BalanceSpacing" presStyleCnt="0"/>
      <dgm:spPr/>
    </dgm:pt>
    <dgm:pt modelId="{1942639C-590C-4DD4-A659-386EF6E7C6AE}" type="pres">
      <dgm:prSet presAssocID="{6E0D602D-8472-4D22-8469-D8ABFC383C7B}" presName="BalanceSpacing1" presStyleCnt="0"/>
      <dgm:spPr/>
    </dgm:pt>
    <dgm:pt modelId="{91DB0F52-2934-4AB9-8690-D92A0EDFB4BD}" type="pres">
      <dgm:prSet presAssocID="{7EE96DAD-71A7-4457-99D2-F8E34256A077}" presName="Accent1Text" presStyleLbl="node1" presStyleIdx="11" presStyleCnt="20"/>
      <dgm:spPr/>
    </dgm:pt>
    <dgm:pt modelId="{6C5BD11A-43E2-4D06-A536-D87CEE5AA9F0}" type="pres">
      <dgm:prSet presAssocID="{7EE96DAD-71A7-4457-99D2-F8E34256A077}" presName="spaceBetweenRectangles" presStyleCnt="0"/>
      <dgm:spPr/>
    </dgm:pt>
    <dgm:pt modelId="{B87183E2-FF3C-4A90-858D-04E533AAC211}" type="pres">
      <dgm:prSet presAssocID="{A1FA9C6E-11FD-41FE-82F6-EA149B7A528E}" presName="composite" presStyleCnt="0"/>
      <dgm:spPr/>
    </dgm:pt>
    <dgm:pt modelId="{CBC5ED8A-849E-4C1D-8562-4ABAE510CAA6}" type="pres">
      <dgm:prSet presAssocID="{A1FA9C6E-11FD-41FE-82F6-EA149B7A528E}" presName="Parent1" presStyleLbl="node1" presStyleIdx="12" presStyleCnt="20">
        <dgm:presLayoutVars>
          <dgm:chMax val="1"/>
          <dgm:chPref val="1"/>
          <dgm:bulletEnabled val="1"/>
        </dgm:presLayoutVars>
      </dgm:prSet>
      <dgm:spPr/>
    </dgm:pt>
    <dgm:pt modelId="{2FC10FB3-1CA5-4EB6-A054-24651A268575}" type="pres">
      <dgm:prSet presAssocID="{A1FA9C6E-11FD-41FE-82F6-EA149B7A528E}" presName="Childtext1" presStyleLbl="revTx" presStyleIdx="6" presStyleCnt="10">
        <dgm:presLayoutVars>
          <dgm:chMax val="0"/>
          <dgm:chPref val="0"/>
          <dgm:bulletEnabled val="1"/>
        </dgm:presLayoutVars>
      </dgm:prSet>
      <dgm:spPr/>
    </dgm:pt>
    <dgm:pt modelId="{A07ECED7-B948-4625-BC09-20C6A841A88E}" type="pres">
      <dgm:prSet presAssocID="{A1FA9C6E-11FD-41FE-82F6-EA149B7A528E}" presName="BalanceSpacing" presStyleCnt="0"/>
      <dgm:spPr/>
    </dgm:pt>
    <dgm:pt modelId="{17622783-1607-43B4-8EB1-D442B18E0D19}" type="pres">
      <dgm:prSet presAssocID="{A1FA9C6E-11FD-41FE-82F6-EA149B7A528E}" presName="BalanceSpacing1" presStyleCnt="0"/>
      <dgm:spPr/>
    </dgm:pt>
    <dgm:pt modelId="{F46B8121-3A1F-41EA-8FB6-91604E28BBCF}" type="pres">
      <dgm:prSet presAssocID="{8C8EA0D1-543B-4558-A00D-A40748B80421}" presName="Accent1Text" presStyleLbl="node1" presStyleIdx="13" presStyleCnt="20"/>
      <dgm:spPr/>
    </dgm:pt>
    <dgm:pt modelId="{AE3C1FB4-8AEC-4EB7-A844-0669E9843597}" type="pres">
      <dgm:prSet presAssocID="{8C8EA0D1-543B-4558-A00D-A40748B80421}" presName="spaceBetweenRectangles" presStyleCnt="0"/>
      <dgm:spPr/>
    </dgm:pt>
    <dgm:pt modelId="{E49E8DE1-CD54-46BA-BCE6-CCC059BCB4BC}" type="pres">
      <dgm:prSet presAssocID="{896F7DE3-B2C6-411F-AF1F-ED62911845EB}" presName="composite" presStyleCnt="0"/>
      <dgm:spPr/>
    </dgm:pt>
    <dgm:pt modelId="{2074D472-DC96-46DB-8FB5-2260BC708A18}" type="pres">
      <dgm:prSet presAssocID="{896F7DE3-B2C6-411F-AF1F-ED62911845EB}" presName="Parent1" presStyleLbl="node1" presStyleIdx="14" presStyleCnt="20">
        <dgm:presLayoutVars>
          <dgm:chMax val="1"/>
          <dgm:chPref val="1"/>
          <dgm:bulletEnabled val="1"/>
        </dgm:presLayoutVars>
      </dgm:prSet>
      <dgm:spPr/>
    </dgm:pt>
    <dgm:pt modelId="{B3AE98F5-755D-434B-AC45-B39A7B4085B1}" type="pres">
      <dgm:prSet presAssocID="{896F7DE3-B2C6-411F-AF1F-ED62911845EB}" presName="Childtext1" presStyleLbl="revTx" presStyleIdx="7" presStyleCnt="10">
        <dgm:presLayoutVars>
          <dgm:chMax val="0"/>
          <dgm:chPref val="0"/>
          <dgm:bulletEnabled val="1"/>
        </dgm:presLayoutVars>
      </dgm:prSet>
      <dgm:spPr/>
    </dgm:pt>
    <dgm:pt modelId="{5BB4D63B-C0BD-4A47-BC4C-40455194620D}" type="pres">
      <dgm:prSet presAssocID="{896F7DE3-B2C6-411F-AF1F-ED62911845EB}" presName="BalanceSpacing" presStyleCnt="0"/>
      <dgm:spPr/>
    </dgm:pt>
    <dgm:pt modelId="{7FF3BFED-A94A-4986-8339-A20296C19C17}" type="pres">
      <dgm:prSet presAssocID="{896F7DE3-B2C6-411F-AF1F-ED62911845EB}" presName="BalanceSpacing1" presStyleCnt="0"/>
      <dgm:spPr/>
    </dgm:pt>
    <dgm:pt modelId="{D31168D6-C572-43C9-8911-3879EB05830E}" type="pres">
      <dgm:prSet presAssocID="{0AA16DAF-7118-4F07-B784-D34825BA6245}" presName="Accent1Text" presStyleLbl="node1" presStyleIdx="15" presStyleCnt="20"/>
      <dgm:spPr/>
    </dgm:pt>
    <dgm:pt modelId="{4E1349DA-8633-4DC3-A0FA-BE110E3048CD}" type="pres">
      <dgm:prSet presAssocID="{0AA16DAF-7118-4F07-B784-D34825BA6245}" presName="spaceBetweenRectangles" presStyleCnt="0"/>
      <dgm:spPr/>
    </dgm:pt>
    <dgm:pt modelId="{FE6FDA87-82A4-4AAB-A72E-5FDB50F4A39C}" type="pres">
      <dgm:prSet presAssocID="{D31DF875-DA42-48C5-AEC1-BA720EB3EEFD}" presName="composite" presStyleCnt="0"/>
      <dgm:spPr/>
    </dgm:pt>
    <dgm:pt modelId="{ADF89271-08A7-4D24-93D2-3F4045D9E6EE}" type="pres">
      <dgm:prSet presAssocID="{D31DF875-DA42-48C5-AEC1-BA720EB3EEFD}" presName="Parent1" presStyleLbl="node1" presStyleIdx="16" presStyleCnt="20">
        <dgm:presLayoutVars>
          <dgm:chMax val="1"/>
          <dgm:chPref val="1"/>
          <dgm:bulletEnabled val="1"/>
        </dgm:presLayoutVars>
      </dgm:prSet>
      <dgm:spPr/>
    </dgm:pt>
    <dgm:pt modelId="{D03047E0-8F96-4254-89EB-EABCFCDE8AA2}" type="pres">
      <dgm:prSet presAssocID="{D31DF875-DA42-48C5-AEC1-BA720EB3EEFD}" presName="Childtext1" presStyleLbl="revTx" presStyleIdx="8" presStyleCnt="10">
        <dgm:presLayoutVars>
          <dgm:chMax val="0"/>
          <dgm:chPref val="0"/>
          <dgm:bulletEnabled val="1"/>
        </dgm:presLayoutVars>
      </dgm:prSet>
      <dgm:spPr/>
    </dgm:pt>
    <dgm:pt modelId="{38E43B67-14A5-45A3-A53B-24D6C6B0F926}" type="pres">
      <dgm:prSet presAssocID="{D31DF875-DA42-48C5-AEC1-BA720EB3EEFD}" presName="BalanceSpacing" presStyleCnt="0"/>
      <dgm:spPr/>
    </dgm:pt>
    <dgm:pt modelId="{9AFFAF60-176F-4994-B2E4-FFA1626581EB}" type="pres">
      <dgm:prSet presAssocID="{D31DF875-DA42-48C5-AEC1-BA720EB3EEFD}" presName="BalanceSpacing1" presStyleCnt="0"/>
      <dgm:spPr/>
    </dgm:pt>
    <dgm:pt modelId="{0198B196-1DCC-4510-8408-7619A3D9A648}" type="pres">
      <dgm:prSet presAssocID="{15CA5C41-031F-41ED-B59E-5287F7345953}" presName="Accent1Text" presStyleLbl="node1" presStyleIdx="17" presStyleCnt="20"/>
      <dgm:spPr/>
    </dgm:pt>
    <dgm:pt modelId="{D9A5B56B-D104-4370-9CD5-49B4219DE9F1}" type="pres">
      <dgm:prSet presAssocID="{15CA5C41-031F-41ED-B59E-5287F7345953}" presName="spaceBetweenRectangles" presStyleCnt="0"/>
      <dgm:spPr/>
    </dgm:pt>
    <dgm:pt modelId="{EBF8482E-8365-4A59-8FB9-062F956CCA3D}" type="pres">
      <dgm:prSet presAssocID="{FC614899-F3F3-461E-980B-0BCD9980DCE8}" presName="composite" presStyleCnt="0"/>
      <dgm:spPr/>
    </dgm:pt>
    <dgm:pt modelId="{30B0626A-F1EA-4DEA-A6FB-88D832F71BB8}" type="pres">
      <dgm:prSet presAssocID="{FC614899-F3F3-461E-980B-0BCD9980DCE8}" presName="Parent1" presStyleLbl="node1" presStyleIdx="18" presStyleCnt="20">
        <dgm:presLayoutVars>
          <dgm:chMax val="1"/>
          <dgm:chPref val="1"/>
          <dgm:bulletEnabled val="1"/>
        </dgm:presLayoutVars>
      </dgm:prSet>
      <dgm:spPr/>
    </dgm:pt>
    <dgm:pt modelId="{60955199-1A1E-4B43-A179-DCF6E9525F1F}" type="pres">
      <dgm:prSet presAssocID="{FC614899-F3F3-461E-980B-0BCD9980DCE8}" presName="Childtext1" presStyleLbl="revTx" presStyleIdx="9" presStyleCnt="10">
        <dgm:presLayoutVars>
          <dgm:chMax val="0"/>
          <dgm:chPref val="0"/>
          <dgm:bulletEnabled val="1"/>
        </dgm:presLayoutVars>
      </dgm:prSet>
      <dgm:spPr/>
    </dgm:pt>
    <dgm:pt modelId="{4DCDEDED-EBDC-4386-8AB4-3B74BF2D1934}" type="pres">
      <dgm:prSet presAssocID="{FC614899-F3F3-461E-980B-0BCD9980DCE8}" presName="BalanceSpacing" presStyleCnt="0"/>
      <dgm:spPr/>
    </dgm:pt>
    <dgm:pt modelId="{5DA17B6D-9172-49CF-8928-25BD9293E092}" type="pres">
      <dgm:prSet presAssocID="{FC614899-F3F3-461E-980B-0BCD9980DCE8}" presName="BalanceSpacing1" presStyleCnt="0"/>
      <dgm:spPr/>
    </dgm:pt>
    <dgm:pt modelId="{3A76F14C-CCA1-4038-A4E7-0B4D8F14C6E7}" type="pres">
      <dgm:prSet presAssocID="{97A0649A-E57B-4660-87C7-25D858415669}" presName="Accent1Text" presStyleLbl="node1" presStyleIdx="19" presStyleCnt="20"/>
      <dgm:spPr/>
    </dgm:pt>
  </dgm:ptLst>
  <dgm:cxnLst>
    <dgm:cxn modelId="{2D794109-AD3E-4326-B8AC-0A0338441D8F}" srcId="{8525225D-064B-42AF-97A8-03C95DF834DB}" destId="{C6B69C2E-4C5E-4213-A87A-AD7778F1C9DF}" srcOrd="2" destOrd="0" parTransId="{A61F057A-0EA6-48DA-9D02-6ADE4D515419}" sibTransId="{9520BAFB-62DE-42B2-8BE2-2DD2BE1A41B4}"/>
    <dgm:cxn modelId="{F0A39514-9C3A-4E34-8335-9FEF00E7B2E1}" type="presOf" srcId="{64BD2367-EAEB-46C8-8391-C3E703B14D35}" destId="{C128EA3A-BC3B-4B37-9884-253F02D9F3E8}" srcOrd="0" destOrd="0" presId="urn:microsoft.com/office/officeart/2008/layout/AlternatingHexagons"/>
    <dgm:cxn modelId="{9400EA15-6308-4D3D-B5EE-704D705DC7FA}" type="presOf" srcId="{21AAD0C3-75AA-4285-B018-790599BE45D4}" destId="{8504E107-2F1E-4050-8426-9C50E61BF4D0}" srcOrd="0" destOrd="0" presId="urn:microsoft.com/office/officeart/2008/layout/AlternatingHexagons"/>
    <dgm:cxn modelId="{33D5261E-6EC3-4F68-A209-3DCE2C77A72B}" type="presOf" srcId="{C6B69C2E-4C5E-4213-A87A-AD7778F1C9DF}" destId="{736E5E48-48E8-4597-BFCC-4D50DC064970}" srcOrd="0" destOrd="0" presId="urn:microsoft.com/office/officeart/2008/layout/AlternatingHexagons"/>
    <dgm:cxn modelId="{605E5D22-CFBF-4B22-988E-EB06B74CEF35}" type="presOf" srcId="{C8628D59-ED42-4F42-A756-5ED50FE992C4}" destId="{7243D3C2-2D17-4289-93B8-0B8D44164BC2}" srcOrd="0" destOrd="0" presId="urn:microsoft.com/office/officeart/2008/layout/AlternatingHexagons"/>
    <dgm:cxn modelId="{1E12142B-4DD0-47F9-870E-23BB0343FDE1}" srcId="{8525225D-064B-42AF-97A8-03C95DF834DB}" destId="{896F7DE3-B2C6-411F-AF1F-ED62911845EB}" srcOrd="7" destOrd="0" parTransId="{23341232-E976-499F-AA47-017784198CF4}" sibTransId="{0AA16DAF-7118-4F07-B784-D34825BA6245}"/>
    <dgm:cxn modelId="{BD285C32-FA30-49C1-AECB-44AAD5887843}" type="presOf" srcId="{15CA5C41-031F-41ED-B59E-5287F7345953}" destId="{0198B196-1DCC-4510-8408-7619A3D9A648}" srcOrd="0" destOrd="0" presId="urn:microsoft.com/office/officeart/2008/layout/AlternatingHexagons"/>
    <dgm:cxn modelId="{BBED9E44-9D27-4293-BCCB-666AA43739B1}" type="presOf" srcId="{42B9705B-2A5D-4099-9318-3E21B841AA17}" destId="{482DBE05-BAB0-4E4C-967D-0538E977D934}" srcOrd="0" destOrd="0" presId="urn:microsoft.com/office/officeart/2008/layout/AlternatingHexagons"/>
    <dgm:cxn modelId="{5383E14D-0058-4943-9E5D-CD74751FE2F4}" srcId="{8525225D-064B-42AF-97A8-03C95DF834DB}" destId="{C8628D59-ED42-4F42-A756-5ED50FE992C4}" srcOrd="0" destOrd="0" parTransId="{04773A00-CB78-4E64-B8FD-312D2D217507}" sibTransId="{21AAD0C3-75AA-4285-B018-790599BE45D4}"/>
    <dgm:cxn modelId="{3A85C04E-C5C6-4E3D-9684-7667D78F9C2C}" type="presOf" srcId="{896F7DE3-B2C6-411F-AF1F-ED62911845EB}" destId="{2074D472-DC96-46DB-8FB5-2260BC708A18}" srcOrd="0" destOrd="0" presId="urn:microsoft.com/office/officeart/2008/layout/AlternatingHexagons"/>
    <dgm:cxn modelId="{ACF6C156-9669-492F-84ED-3B3A1AF94F35}" type="presOf" srcId="{0AA16DAF-7118-4F07-B784-D34825BA6245}" destId="{D31168D6-C572-43C9-8911-3879EB05830E}" srcOrd="0" destOrd="0" presId="urn:microsoft.com/office/officeart/2008/layout/AlternatingHexagons"/>
    <dgm:cxn modelId="{A3DB0A58-9010-45E9-B06D-08BB039BE886}" type="presOf" srcId="{8C8EA0D1-543B-4558-A00D-A40748B80421}" destId="{F46B8121-3A1F-41EA-8FB6-91604E28BBCF}" srcOrd="0" destOrd="0" presId="urn:microsoft.com/office/officeart/2008/layout/AlternatingHexagons"/>
    <dgm:cxn modelId="{3FED8768-9EAF-4231-9121-4E0B5B63A9FD}" type="presOf" srcId="{77CE41C6-221C-4B14-9445-D074BC845D83}" destId="{A662E9AA-C544-49EA-A781-359921E1BC57}" srcOrd="0" destOrd="0" presId="urn:microsoft.com/office/officeart/2008/layout/AlternatingHexagons"/>
    <dgm:cxn modelId="{5ABB0F6A-0D8D-4610-A378-4B9DEC3998C2}" srcId="{8525225D-064B-42AF-97A8-03C95DF834DB}" destId="{ABD1407C-EE6F-4A40-B9AC-3A5870CF9356}" srcOrd="4" destOrd="0" parTransId="{1C2FB922-DA0B-4448-872B-1C56EE1C5E07}" sibTransId="{77CE41C6-221C-4B14-9445-D074BC845D83}"/>
    <dgm:cxn modelId="{11622A96-5036-48ED-9A46-22AA816FF9B6}" type="presOf" srcId="{FF83BB20-571D-4F75-9673-D79519FEAEE1}" destId="{E7B7C166-516E-49AB-BBF1-E2E58BE2554B}" srcOrd="0" destOrd="0" presId="urn:microsoft.com/office/officeart/2008/layout/AlternatingHexagons"/>
    <dgm:cxn modelId="{78DA3A9F-9FB5-4DB7-851E-3270C2913D50}" srcId="{8525225D-064B-42AF-97A8-03C95DF834DB}" destId="{6E0D602D-8472-4D22-8469-D8ABFC383C7B}" srcOrd="5" destOrd="0" parTransId="{BBB1CFEA-7B76-488B-8616-ABF2D98F368C}" sibTransId="{7EE96DAD-71A7-4457-99D2-F8E34256A077}"/>
    <dgm:cxn modelId="{16A350A3-1755-43F1-8897-3598C307EF63}" srcId="{8525225D-064B-42AF-97A8-03C95DF834DB}" destId="{64BD2367-EAEB-46C8-8391-C3E703B14D35}" srcOrd="1" destOrd="0" parTransId="{17DB1A7D-72EE-4041-B82A-F3AE5507B345}" sibTransId="{FF83BB20-571D-4F75-9673-D79519FEAEE1}"/>
    <dgm:cxn modelId="{6AA68AB2-D527-4496-A120-2F1A6EC439F1}" srcId="{8525225D-064B-42AF-97A8-03C95DF834DB}" destId="{42B9705B-2A5D-4099-9318-3E21B841AA17}" srcOrd="3" destOrd="0" parTransId="{4ABFE9F1-55DC-42A3-AAE9-18093B6FB69B}" sibTransId="{738F7F2C-65C4-4E65-ACE2-FA862E249605}"/>
    <dgm:cxn modelId="{A6C00EBD-75E9-4831-BFD9-A6123290B843}" type="presOf" srcId="{ABD1407C-EE6F-4A40-B9AC-3A5870CF9356}" destId="{0F73D4F7-0D96-4EBC-9B4E-19C5BAE424AC}" srcOrd="0" destOrd="0" presId="urn:microsoft.com/office/officeart/2008/layout/AlternatingHexagons"/>
    <dgm:cxn modelId="{172645C0-D4B4-4830-9ED2-D147580B4749}" type="presOf" srcId="{FC614899-F3F3-461E-980B-0BCD9980DCE8}" destId="{30B0626A-F1EA-4DEA-A6FB-88D832F71BB8}" srcOrd="0" destOrd="0" presId="urn:microsoft.com/office/officeart/2008/layout/AlternatingHexagons"/>
    <dgm:cxn modelId="{4A376ED8-97D7-4FC5-8F68-FA37E5B46A34}" srcId="{8525225D-064B-42AF-97A8-03C95DF834DB}" destId="{A1FA9C6E-11FD-41FE-82F6-EA149B7A528E}" srcOrd="6" destOrd="0" parTransId="{DB591358-1143-42EC-8D3F-675E9961A0F7}" sibTransId="{8C8EA0D1-543B-4558-A00D-A40748B80421}"/>
    <dgm:cxn modelId="{300119E3-EADD-46F3-AF64-25852BD0A07E}" srcId="{8525225D-064B-42AF-97A8-03C95DF834DB}" destId="{FC614899-F3F3-461E-980B-0BCD9980DCE8}" srcOrd="9" destOrd="0" parTransId="{B1CAF05E-107F-44EC-8FAE-2C9E21373E53}" sibTransId="{97A0649A-E57B-4660-87C7-25D858415669}"/>
    <dgm:cxn modelId="{00F01DE8-5396-4299-A025-DCFCE8B743EE}" srcId="{8525225D-064B-42AF-97A8-03C95DF834DB}" destId="{D31DF875-DA42-48C5-AEC1-BA720EB3EEFD}" srcOrd="8" destOrd="0" parTransId="{1EABF9C0-0687-45CA-92D4-6561E4970C8C}" sibTransId="{15CA5C41-031F-41ED-B59E-5287F7345953}"/>
    <dgm:cxn modelId="{67104FED-2A0A-4727-BDF5-F92AFD1CF309}" type="presOf" srcId="{97A0649A-E57B-4660-87C7-25D858415669}" destId="{3A76F14C-CCA1-4038-A4E7-0B4D8F14C6E7}" srcOrd="0" destOrd="0" presId="urn:microsoft.com/office/officeart/2008/layout/AlternatingHexagons"/>
    <dgm:cxn modelId="{C63507EE-BBBF-452F-A2C8-EF7B933A1022}" type="presOf" srcId="{8525225D-064B-42AF-97A8-03C95DF834DB}" destId="{78851003-2B11-4263-B0B3-7ABC5FD2BC3E}" srcOrd="0" destOrd="0" presId="urn:microsoft.com/office/officeart/2008/layout/AlternatingHexagons"/>
    <dgm:cxn modelId="{266DC9F0-4007-4A18-A5EB-8FB8E34E3B65}" type="presOf" srcId="{D31DF875-DA42-48C5-AEC1-BA720EB3EEFD}" destId="{ADF89271-08A7-4D24-93D2-3F4045D9E6EE}" srcOrd="0" destOrd="0" presId="urn:microsoft.com/office/officeart/2008/layout/AlternatingHexagons"/>
    <dgm:cxn modelId="{9084E1F3-B807-46BA-8EF1-20DA0AE949BE}" type="presOf" srcId="{6E0D602D-8472-4D22-8469-D8ABFC383C7B}" destId="{616D1CFA-D8A9-464E-B8CA-1DA643B7677D}" srcOrd="0" destOrd="0" presId="urn:microsoft.com/office/officeart/2008/layout/AlternatingHexagons"/>
    <dgm:cxn modelId="{1FF417F4-4C97-42D3-9C43-CFC18D1E7B89}" type="presOf" srcId="{738F7F2C-65C4-4E65-ACE2-FA862E249605}" destId="{B66585EF-7702-4B63-8DFD-56F1A2C1F30E}" srcOrd="0" destOrd="0" presId="urn:microsoft.com/office/officeart/2008/layout/AlternatingHexagons"/>
    <dgm:cxn modelId="{D985F6F5-9BB3-4310-84E1-B2946DC57E0B}" type="presOf" srcId="{A1FA9C6E-11FD-41FE-82F6-EA149B7A528E}" destId="{CBC5ED8A-849E-4C1D-8562-4ABAE510CAA6}" srcOrd="0" destOrd="0" presId="urn:microsoft.com/office/officeart/2008/layout/AlternatingHexagons"/>
    <dgm:cxn modelId="{15766EFC-30DA-4B30-9DD8-52FD3B3DE38D}" type="presOf" srcId="{7EE96DAD-71A7-4457-99D2-F8E34256A077}" destId="{91DB0F52-2934-4AB9-8690-D92A0EDFB4BD}" srcOrd="0" destOrd="0" presId="urn:microsoft.com/office/officeart/2008/layout/AlternatingHexagons"/>
    <dgm:cxn modelId="{94444EFF-F98B-47E7-BFFD-E149C7968FBF}" type="presOf" srcId="{9520BAFB-62DE-42B2-8BE2-2DD2BE1A41B4}" destId="{77F50086-0379-42FE-845A-D3B8EDB0D17A}" srcOrd="0" destOrd="0" presId="urn:microsoft.com/office/officeart/2008/layout/AlternatingHexagons"/>
    <dgm:cxn modelId="{3B09892E-2E23-4CA1-9CA6-9364A3468BF6}" type="presParOf" srcId="{78851003-2B11-4263-B0B3-7ABC5FD2BC3E}" destId="{4D331BF6-ACA5-4AA8-8B25-CBF06F594037}" srcOrd="0" destOrd="0" presId="urn:microsoft.com/office/officeart/2008/layout/AlternatingHexagons"/>
    <dgm:cxn modelId="{EB58CDA9-E44B-47CB-811E-1565C972AAFC}" type="presParOf" srcId="{4D331BF6-ACA5-4AA8-8B25-CBF06F594037}" destId="{7243D3C2-2D17-4289-93B8-0B8D44164BC2}" srcOrd="0" destOrd="0" presId="urn:microsoft.com/office/officeart/2008/layout/AlternatingHexagons"/>
    <dgm:cxn modelId="{CC456644-CBC6-49BC-B6F9-C2F22682B10B}" type="presParOf" srcId="{4D331BF6-ACA5-4AA8-8B25-CBF06F594037}" destId="{E3FDF44F-A110-48F9-B783-CBA2BBC4F3F6}" srcOrd="1" destOrd="0" presId="urn:microsoft.com/office/officeart/2008/layout/AlternatingHexagons"/>
    <dgm:cxn modelId="{5FCB185C-C599-489D-A9F2-60A7F5A27742}" type="presParOf" srcId="{4D331BF6-ACA5-4AA8-8B25-CBF06F594037}" destId="{393EF2E7-4575-4444-B602-A35FC95CC396}" srcOrd="2" destOrd="0" presId="urn:microsoft.com/office/officeart/2008/layout/AlternatingHexagons"/>
    <dgm:cxn modelId="{EA08D888-5566-4A0F-B3AA-2449F4C5CFFF}" type="presParOf" srcId="{4D331BF6-ACA5-4AA8-8B25-CBF06F594037}" destId="{36B11D2C-1F53-4EFE-A5F5-239B7191D856}" srcOrd="3" destOrd="0" presId="urn:microsoft.com/office/officeart/2008/layout/AlternatingHexagons"/>
    <dgm:cxn modelId="{D5888B48-F8C2-4304-A370-00012F532F44}" type="presParOf" srcId="{4D331BF6-ACA5-4AA8-8B25-CBF06F594037}" destId="{8504E107-2F1E-4050-8426-9C50E61BF4D0}" srcOrd="4" destOrd="0" presId="urn:microsoft.com/office/officeart/2008/layout/AlternatingHexagons"/>
    <dgm:cxn modelId="{B8354A03-A54E-4651-BA3E-547D3AEAA90B}" type="presParOf" srcId="{78851003-2B11-4263-B0B3-7ABC5FD2BC3E}" destId="{BAE5B3E5-B21C-43AA-AFC8-02DF9C958FAB}" srcOrd="1" destOrd="0" presId="urn:microsoft.com/office/officeart/2008/layout/AlternatingHexagons"/>
    <dgm:cxn modelId="{D8F07777-8701-406F-B630-494E7B21F17E}" type="presParOf" srcId="{78851003-2B11-4263-B0B3-7ABC5FD2BC3E}" destId="{04B0DF06-2A87-4CFF-9731-FE507C57A810}" srcOrd="2" destOrd="0" presId="urn:microsoft.com/office/officeart/2008/layout/AlternatingHexagons"/>
    <dgm:cxn modelId="{F1C38996-25BD-4582-B6FB-78F5BC53DF15}" type="presParOf" srcId="{04B0DF06-2A87-4CFF-9731-FE507C57A810}" destId="{C128EA3A-BC3B-4B37-9884-253F02D9F3E8}" srcOrd="0" destOrd="0" presId="urn:microsoft.com/office/officeart/2008/layout/AlternatingHexagons"/>
    <dgm:cxn modelId="{841FD3A4-8FE3-4DCA-9FF0-77262579F379}" type="presParOf" srcId="{04B0DF06-2A87-4CFF-9731-FE507C57A810}" destId="{C588111B-EF02-4D45-A0C7-FBDCFA47DD6F}" srcOrd="1" destOrd="0" presId="urn:microsoft.com/office/officeart/2008/layout/AlternatingHexagons"/>
    <dgm:cxn modelId="{8381E4C1-B16A-46F7-AC98-5339E0CBE3C9}" type="presParOf" srcId="{04B0DF06-2A87-4CFF-9731-FE507C57A810}" destId="{25B98672-24E2-49F8-8D10-AAFB9925201C}" srcOrd="2" destOrd="0" presId="urn:microsoft.com/office/officeart/2008/layout/AlternatingHexagons"/>
    <dgm:cxn modelId="{28D870A6-E934-41C5-8AC9-E30C56FC5C3E}" type="presParOf" srcId="{04B0DF06-2A87-4CFF-9731-FE507C57A810}" destId="{E504307E-4BF2-449D-9953-AE954A457275}" srcOrd="3" destOrd="0" presId="urn:microsoft.com/office/officeart/2008/layout/AlternatingHexagons"/>
    <dgm:cxn modelId="{6FDF8894-AE46-4482-A855-E83B6DBE0133}" type="presParOf" srcId="{04B0DF06-2A87-4CFF-9731-FE507C57A810}" destId="{E7B7C166-516E-49AB-BBF1-E2E58BE2554B}" srcOrd="4" destOrd="0" presId="urn:microsoft.com/office/officeart/2008/layout/AlternatingHexagons"/>
    <dgm:cxn modelId="{9AD2B443-1045-4146-A6C0-26AF4DAE15E3}" type="presParOf" srcId="{78851003-2B11-4263-B0B3-7ABC5FD2BC3E}" destId="{77531DDA-4B86-43B3-938F-E1FCF279E97C}" srcOrd="3" destOrd="0" presId="urn:microsoft.com/office/officeart/2008/layout/AlternatingHexagons"/>
    <dgm:cxn modelId="{7F34B3F5-8665-4E42-B07F-17D78C07E401}" type="presParOf" srcId="{78851003-2B11-4263-B0B3-7ABC5FD2BC3E}" destId="{D0EA9F6B-B0DC-4621-A46D-6184B5B39BBB}" srcOrd="4" destOrd="0" presId="urn:microsoft.com/office/officeart/2008/layout/AlternatingHexagons"/>
    <dgm:cxn modelId="{3745CB32-B3B9-4A4A-870E-6FE0A4205DED}" type="presParOf" srcId="{D0EA9F6B-B0DC-4621-A46D-6184B5B39BBB}" destId="{736E5E48-48E8-4597-BFCC-4D50DC064970}" srcOrd="0" destOrd="0" presId="urn:microsoft.com/office/officeart/2008/layout/AlternatingHexagons"/>
    <dgm:cxn modelId="{10F4754B-A11A-44F8-8F0D-B85FDB903915}" type="presParOf" srcId="{D0EA9F6B-B0DC-4621-A46D-6184B5B39BBB}" destId="{72823149-F122-4A19-8093-68A9D82EDB88}" srcOrd="1" destOrd="0" presId="urn:microsoft.com/office/officeart/2008/layout/AlternatingHexagons"/>
    <dgm:cxn modelId="{4DFD26BE-9E4D-4427-B360-5388CF7978D5}" type="presParOf" srcId="{D0EA9F6B-B0DC-4621-A46D-6184B5B39BBB}" destId="{B924539E-D3F0-46C6-A731-11C4502CEF1F}" srcOrd="2" destOrd="0" presId="urn:microsoft.com/office/officeart/2008/layout/AlternatingHexagons"/>
    <dgm:cxn modelId="{FE0EF5C4-6226-40BD-B226-AD9F24CF20AF}" type="presParOf" srcId="{D0EA9F6B-B0DC-4621-A46D-6184B5B39BBB}" destId="{CC586C97-18EC-49F1-B455-4023C24618F0}" srcOrd="3" destOrd="0" presId="urn:microsoft.com/office/officeart/2008/layout/AlternatingHexagons"/>
    <dgm:cxn modelId="{D5DB597D-5128-4A38-943D-6E1B0B56B33A}" type="presParOf" srcId="{D0EA9F6B-B0DC-4621-A46D-6184B5B39BBB}" destId="{77F50086-0379-42FE-845A-D3B8EDB0D17A}" srcOrd="4" destOrd="0" presId="urn:microsoft.com/office/officeart/2008/layout/AlternatingHexagons"/>
    <dgm:cxn modelId="{A7B80830-5674-4BFA-886E-F90082541612}" type="presParOf" srcId="{78851003-2B11-4263-B0B3-7ABC5FD2BC3E}" destId="{515CF01D-3B12-4830-8809-514EA05DA373}" srcOrd="5" destOrd="0" presId="urn:microsoft.com/office/officeart/2008/layout/AlternatingHexagons"/>
    <dgm:cxn modelId="{F3E4335B-0E1F-4FA6-BA71-CB662270A508}" type="presParOf" srcId="{78851003-2B11-4263-B0B3-7ABC5FD2BC3E}" destId="{F9099D2A-47D5-4B3C-9261-7F5DE068FB1A}" srcOrd="6" destOrd="0" presId="urn:microsoft.com/office/officeart/2008/layout/AlternatingHexagons"/>
    <dgm:cxn modelId="{006701B4-D8EB-4179-9D5A-CAB80CF5C55C}" type="presParOf" srcId="{F9099D2A-47D5-4B3C-9261-7F5DE068FB1A}" destId="{482DBE05-BAB0-4E4C-967D-0538E977D934}" srcOrd="0" destOrd="0" presId="urn:microsoft.com/office/officeart/2008/layout/AlternatingHexagons"/>
    <dgm:cxn modelId="{E6BFD75E-22A6-4702-BEBF-0507CE6A38CD}" type="presParOf" srcId="{F9099D2A-47D5-4B3C-9261-7F5DE068FB1A}" destId="{0D0EEA58-3CD1-4C12-B697-96BB91040BC4}" srcOrd="1" destOrd="0" presId="urn:microsoft.com/office/officeart/2008/layout/AlternatingHexagons"/>
    <dgm:cxn modelId="{1C1F68D7-1794-4A4E-BB1B-B5C8CE753484}" type="presParOf" srcId="{F9099D2A-47D5-4B3C-9261-7F5DE068FB1A}" destId="{58769121-CD51-45D9-A04C-900658B0A047}" srcOrd="2" destOrd="0" presId="urn:microsoft.com/office/officeart/2008/layout/AlternatingHexagons"/>
    <dgm:cxn modelId="{6DBA5F73-B848-4642-8030-2883FCBE56C2}" type="presParOf" srcId="{F9099D2A-47D5-4B3C-9261-7F5DE068FB1A}" destId="{7226BABF-2601-46EB-BEB6-85BCBF56708B}" srcOrd="3" destOrd="0" presId="urn:microsoft.com/office/officeart/2008/layout/AlternatingHexagons"/>
    <dgm:cxn modelId="{5A7DD652-CDE9-477D-80AC-3EE37223734B}" type="presParOf" srcId="{F9099D2A-47D5-4B3C-9261-7F5DE068FB1A}" destId="{B66585EF-7702-4B63-8DFD-56F1A2C1F30E}" srcOrd="4" destOrd="0" presId="urn:microsoft.com/office/officeart/2008/layout/AlternatingHexagons"/>
    <dgm:cxn modelId="{D28D96AA-30D5-472A-A9DC-4C2FFCA01A22}" type="presParOf" srcId="{78851003-2B11-4263-B0B3-7ABC5FD2BC3E}" destId="{EB808E58-3ABD-49E6-B8EE-86B65036B0D7}" srcOrd="7" destOrd="0" presId="urn:microsoft.com/office/officeart/2008/layout/AlternatingHexagons"/>
    <dgm:cxn modelId="{CE3A8E71-1E44-47BC-BE3E-6CFAF2EF5870}" type="presParOf" srcId="{78851003-2B11-4263-B0B3-7ABC5FD2BC3E}" destId="{06C47F04-149D-43D7-8B59-998F828432D3}" srcOrd="8" destOrd="0" presId="urn:microsoft.com/office/officeart/2008/layout/AlternatingHexagons"/>
    <dgm:cxn modelId="{004B5D22-CC6D-4DA8-BE70-EF0401890E35}" type="presParOf" srcId="{06C47F04-149D-43D7-8B59-998F828432D3}" destId="{0F73D4F7-0D96-4EBC-9B4E-19C5BAE424AC}" srcOrd="0" destOrd="0" presId="urn:microsoft.com/office/officeart/2008/layout/AlternatingHexagons"/>
    <dgm:cxn modelId="{7B62C8EB-AE6B-46BE-B68A-332ED14958CF}" type="presParOf" srcId="{06C47F04-149D-43D7-8B59-998F828432D3}" destId="{EDFE3760-7798-44AA-9489-70C706D4CA4D}" srcOrd="1" destOrd="0" presId="urn:microsoft.com/office/officeart/2008/layout/AlternatingHexagons"/>
    <dgm:cxn modelId="{BFB58243-8C55-4EBE-BFA5-DE50ED6160F6}" type="presParOf" srcId="{06C47F04-149D-43D7-8B59-998F828432D3}" destId="{0939CC32-21F6-41C5-856F-69F64280BC09}" srcOrd="2" destOrd="0" presId="urn:microsoft.com/office/officeart/2008/layout/AlternatingHexagons"/>
    <dgm:cxn modelId="{BDA454E4-868D-4886-8BCA-229611BE3246}" type="presParOf" srcId="{06C47F04-149D-43D7-8B59-998F828432D3}" destId="{7D33A225-2ED4-40DC-9C73-B82665CC07E7}" srcOrd="3" destOrd="0" presId="urn:microsoft.com/office/officeart/2008/layout/AlternatingHexagons"/>
    <dgm:cxn modelId="{508C874B-F905-4CC6-876C-5DFFDEBE9051}" type="presParOf" srcId="{06C47F04-149D-43D7-8B59-998F828432D3}" destId="{A662E9AA-C544-49EA-A781-359921E1BC57}" srcOrd="4" destOrd="0" presId="urn:microsoft.com/office/officeart/2008/layout/AlternatingHexagons"/>
    <dgm:cxn modelId="{2244C99E-3C3B-433D-8DD8-0F03BA6AD0CC}" type="presParOf" srcId="{78851003-2B11-4263-B0B3-7ABC5FD2BC3E}" destId="{8A114059-113D-46F2-972E-3FC86374D2C2}" srcOrd="9" destOrd="0" presId="urn:microsoft.com/office/officeart/2008/layout/AlternatingHexagons"/>
    <dgm:cxn modelId="{5140BA7A-9BFB-43D1-A1CD-97C2C06BF7DE}" type="presParOf" srcId="{78851003-2B11-4263-B0B3-7ABC5FD2BC3E}" destId="{9D3FC660-6DE0-483F-AD49-3443EBF73C8B}" srcOrd="10" destOrd="0" presId="urn:microsoft.com/office/officeart/2008/layout/AlternatingHexagons"/>
    <dgm:cxn modelId="{218CAD1B-6795-4C66-B3F9-67DAD2C14FD6}" type="presParOf" srcId="{9D3FC660-6DE0-483F-AD49-3443EBF73C8B}" destId="{616D1CFA-D8A9-464E-B8CA-1DA643B7677D}" srcOrd="0" destOrd="0" presId="urn:microsoft.com/office/officeart/2008/layout/AlternatingHexagons"/>
    <dgm:cxn modelId="{F9C72EB8-E286-4CBF-9DD9-3DDF781277A6}" type="presParOf" srcId="{9D3FC660-6DE0-483F-AD49-3443EBF73C8B}" destId="{C00FE19B-7095-45F2-A578-A3D64B6CBA2C}" srcOrd="1" destOrd="0" presId="urn:microsoft.com/office/officeart/2008/layout/AlternatingHexagons"/>
    <dgm:cxn modelId="{A56C29B7-AFFE-4868-A3A2-CD4A11ADD0E1}" type="presParOf" srcId="{9D3FC660-6DE0-483F-AD49-3443EBF73C8B}" destId="{EDBA48A3-626B-475E-89B1-CE4DF628FE4E}" srcOrd="2" destOrd="0" presId="urn:microsoft.com/office/officeart/2008/layout/AlternatingHexagons"/>
    <dgm:cxn modelId="{B723F5D0-EAB9-4994-A8CB-9A9D8AEB47FD}" type="presParOf" srcId="{9D3FC660-6DE0-483F-AD49-3443EBF73C8B}" destId="{1942639C-590C-4DD4-A659-386EF6E7C6AE}" srcOrd="3" destOrd="0" presId="urn:microsoft.com/office/officeart/2008/layout/AlternatingHexagons"/>
    <dgm:cxn modelId="{B770463C-6D1E-4620-950A-29F207A3B34A}" type="presParOf" srcId="{9D3FC660-6DE0-483F-AD49-3443EBF73C8B}" destId="{91DB0F52-2934-4AB9-8690-D92A0EDFB4BD}" srcOrd="4" destOrd="0" presId="urn:microsoft.com/office/officeart/2008/layout/AlternatingHexagons"/>
    <dgm:cxn modelId="{2FA88FBD-AE2E-4A88-BA44-C8F57C32B8AE}" type="presParOf" srcId="{78851003-2B11-4263-B0B3-7ABC5FD2BC3E}" destId="{6C5BD11A-43E2-4D06-A536-D87CEE5AA9F0}" srcOrd="11" destOrd="0" presId="urn:microsoft.com/office/officeart/2008/layout/AlternatingHexagons"/>
    <dgm:cxn modelId="{05240F26-157A-45B0-A365-A4E23565D0BA}" type="presParOf" srcId="{78851003-2B11-4263-B0B3-7ABC5FD2BC3E}" destId="{B87183E2-FF3C-4A90-858D-04E533AAC211}" srcOrd="12" destOrd="0" presId="urn:microsoft.com/office/officeart/2008/layout/AlternatingHexagons"/>
    <dgm:cxn modelId="{9E205E7A-0B7B-4A95-BBEB-678F130815FE}" type="presParOf" srcId="{B87183E2-FF3C-4A90-858D-04E533AAC211}" destId="{CBC5ED8A-849E-4C1D-8562-4ABAE510CAA6}" srcOrd="0" destOrd="0" presId="urn:microsoft.com/office/officeart/2008/layout/AlternatingHexagons"/>
    <dgm:cxn modelId="{1A6963FE-D1F3-41FA-AEC9-8BCA09BBC77E}" type="presParOf" srcId="{B87183E2-FF3C-4A90-858D-04E533AAC211}" destId="{2FC10FB3-1CA5-4EB6-A054-24651A268575}" srcOrd="1" destOrd="0" presId="urn:microsoft.com/office/officeart/2008/layout/AlternatingHexagons"/>
    <dgm:cxn modelId="{7ADAA48F-4729-4273-81A8-7FB451D811B2}" type="presParOf" srcId="{B87183E2-FF3C-4A90-858D-04E533AAC211}" destId="{A07ECED7-B948-4625-BC09-20C6A841A88E}" srcOrd="2" destOrd="0" presId="urn:microsoft.com/office/officeart/2008/layout/AlternatingHexagons"/>
    <dgm:cxn modelId="{B091C063-E297-4064-8386-DEBE98690843}" type="presParOf" srcId="{B87183E2-FF3C-4A90-858D-04E533AAC211}" destId="{17622783-1607-43B4-8EB1-D442B18E0D19}" srcOrd="3" destOrd="0" presId="urn:microsoft.com/office/officeart/2008/layout/AlternatingHexagons"/>
    <dgm:cxn modelId="{F4A42295-303E-406E-A7AF-66C1A6E8E271}" type="presParOf" srcId="{B87183E2-FF3C-4A90-858D-04E533AAC211}" destId="{F46B8121-3A1F-41EA-8FB6-91604E28BBCF}" srcOrd="4" destOrd="0" presId="urn:microsoft.com/office/officeart/2008/layout/AlternatingHexagons"/>
    <dgm:cxn modelId="{29199170-88ED-4B2E-8BA0-66B746AC31A5}" type="presParOf" srcId="{78851003-2B11-4263-B0B3-7ABC5FD2BC3E}" destId="{AE3C1FB4-8AEC-4EB7-A844-0669E9843597}" srcOrd="13" destOrd="0" presId="urn:microsoft.com/office/officeart/2008/layout/AlternatingHexagons"/>
    <dgm:cxn modelId="{AA735737-1EDC-438F-9047-D6D553144FEA}" type="presParOf" srcId="{78851003-2B11-4263-B0B3-7ABC5FD2BC3E}" destId="{E49E8DE1-CD54-46BA-BCE6-CCC059BCB4BC}" srcOrd="14" destOrd="0" presId="urn:microsoft.com/office/officeart/2008/layout/AlternatingHexagons"/>
    <dgm:cxn modelId="{21AC9270-E87D-4608-9D69-01464320A8C1}" type="presParOf" srcId="{E49E8DE1-CD54-46BA-BCE6-CCC059BCB4BC}" destId="{2074D472-DC96-46DB-8FB5-2260BC708A18}" srcOrd="0" destOrd="0" presId="urn:microsoft.com/office/officeart/2008/layout/AlternatingHexagons"/>
    <dgm:cxn modelId="{7F32FAD2-7708-41BB-871D-1C7D0236749F}" type="presParOf" srcId="{E49E8DE1-CD54-46BA-BCE6-CCC059BCB4BC}" destId="{B3AE98F5-755D-434B-AC45-B39A7B4085B1}" srcOrd="1" destOrd="0" presId="urn:microsoft.com/office/officeart/2008/layout/AlternatingHexagons"/>
    <dgm:cxn modelId="{11FEE9AD-F833-40FE-9002-43C890DE991C}" type="presParOf" srcId="{E49E8DE1-CD54-46BA-BCE6-CCC059BCB4BC}" destId="{5BB4D63B-C0BD-4A47-BC4C-40455194620D}" srcOrd="2" destOrd="0" presId="urn:microsoft.com/office/officeart/2008/layout/AlternatingHexagons"/>
    <dgm:cxn modelId="{0DA93CA5-6F6D-4B2A-936E-052B5F92A4F4}" type="presParOf" srcId="{E49E8DE1-CD54-46BA-BCE6-CCC059BCB4BC}" destId="{7FF3BFED-A94A-4986-8339-A20296C19C17}" srcOrd="3" destOrd="0" presId="urn:microsoft.com/office/officeart/2008/layout/AlternatingHexagons"/>
    <dgm:cxn modelId="{CFB3D2CD-1AD8-4076-A9C1-CC5B2EACB568}" type="presParOf" srcId="{E49E8DE1-CD54-46BA-BCE6-CCC059BCB4BC}" destId="{D31168D6-C572-43C9-8911-3879EB05830E}" srcOrd="4" destOrd="0" presId="urn:microsoft.com/office/officeart/2008/layout/AlternatingHexagons"/>
    <dgm:cxn modelId="{D628C92D-DA52-4E83-B901-2FDD0EE8DC35}" type="presParOf" srcId="{78851003-2B11-4263-B0B3-7ABC5FD2BC3E}" destId="{4E1349DA-8633-4DC3-A0FA-BE110E3048CD}" srcOrd="15" destOrd="0" presId="urn:microsoft.com/office/officeart/2008/layout/AlternatingHexagons"/>
    <dgm:cxn modelId="{38DC52C7-F531-4F3C-877F-BE3CAEE0CDB7}" type="presParOf" srcId="{78851003-2B11-4263-B0B3-7ABC5FD2BC3E}" destId="{FE6FDA87-82A4-4AAB-A72E-5FDB50F4A39C}" srcOrd="16" destOrd="0" presId="urn:microsoft.com/office/officeart/2008/layout/AlternatingHexagons"/>
    <dgm:cxn modelId="{E7AD4461-3174-4B7A-B35D-10A51515FDFA}" type="presParOf" srcId="{FE6FDA87-82A4-4AAB-A72E-5FDB50F4A39C}" destId="{ADF89271-08A7-4D24-93D2-3F4045D9E6EE}" srcOrd="0" destOrd="0" presId="urn:microsoft.com/office/officeart/2008/layout/AlternatingHexagons"/>
    <dgm:cxn modelId="{F984D176-EF54-4F27-BEC0-95F93DF822D0}" type="presParOf" srcId="{FE6FDA87-82A4-4AAB-A72E-5FDB50F4A39C}" destId="{D03047E0-8F96-4254-89EB-EABCFCDE8AA2}" srcOrd="1" destOrd="0" presId="urn:microsoft.com/office/officeart/2008/layout/AlternatingHexagons"/>
    <dgm:cxn modelId="{7C16C6EC-49F8-493E-A137-9F5A8A006999}" type="presParOf" srcId="{FE6FDA87-82A4-4AAB-A72E-5FDB50F4A39C}" destId="{38E43B67-14A5-45A3-A53B-24D6C6B0F926}" srcOrd="2" destOrd="0" presId="urn:microsoft.com/office/officeart/2008/layout/AlternatingHexagons"/>
    <dgm:cxn modelId="{0F5E1778-742D-4E29-B202-0B3A050F073A}" type="presParOf" srcId="{FE6FDA87-82A4-4AAB-A72E-5FDB50F4A39C}" destId="{9AFFAF60-176F-4994-B2E4-FFA1626581EB}" srcOrd="3" destOrd="0" presId="urn:microsoft.com/office/officeart/2008/layout/AlternatingHexagons"/>
    <dgm:cxn modelId="{7C7957F6-B544-437D-A627-47F0C8065262}" type="presParOf" srcId="{FE6FDA87-82A4-4AAB-A72E-5FDB50F4A39C}" destId="{0198B196-1DCC-4510-8408-7619A3D9A648}" srcOrd="4" destOrd="0" presId="urn:microsoft.com/office/officeart/2008/layout/AlternatingHexagons"/>
    <dgm:cxn modelId="{E3A9AC3F-12AB-4352-A9B6-6F36028242D8}" type="presParOf" srcId="{78851003-2B11-4263-B0B3-7ABC5FD2BC3E}" destId="{D9A5B56B-D104-4370-9CD5-49B4219DE9F1}" srcOrd="17" destOrd="0" presId="urn:microsoft.com/office/officeart/2008/layout/AlternatingHexagons"/>
    <dgm:cxn modelId="{85AC5F5B-AB2C-4E32-8AEF-00492C958775}" type="presParOf" srcId="{78851003-2B11-4263-B0B3-7ABC5FD2BC3E}" destId="{EBF8482E-8365-4A59-8FB9-062F956CCA3D}" srcOrd="18" destOrd="0" presId="urn:microsoft.com/office/officeart/2008/layout/AlternatingHexagons"/>
    <dgm:cxn modelId="{29A9503B-D5C6-4DE7-AF27-5B529024F45B}" type="presParOf" srcId="{EBF8482E-8365-4A59-8FB9-062F956CCA3D}" destId="{30B0626A-F1EA-4DEA-A6FB-88D832F71BB8}" srcOrd="0" destOrd="0" presId="urn:microsoft.com/office/officeart/2008/layout/AlternatingHexagons"/>
    <dgm:cxn modelId="{7CF8BC6F-2D11-4093-BBA3-241B7E44B9B9}" type="presParOf" srcId="{EBF8482E-8365-4A59-8FB9-062F956CCA3D}" destId="{60955199-1A1E-4B43-A179-DCF6E9525F1F}" srcOrd="1" destOrd="0" presId="urn:microsoft.com/office/officeart/2008/layout/AlternatingHexagons"/>
    <dgm:cxn modelId="{C374CED9-B405-4849-9D90-53F2F84021C8}" type="presParOf" srcId="{EBF8482E-8365-4A59-8FB9-062F956CCA3D}" destId="{4DCDEDED-EBDC-4386-8AB4-3B74BF2D1934}" srcOrd="2" destOrd="0" presId="urn:microsoft.com/office/officeart/2008/layout/AlternatingHexagons"/>
    <dgm:cxn modelId="{936911FF-B979-4E94-8ADD-8DE57EA61DC4}" type="presParOf" srcId="{EBF8482E-8365-4A59-8FB9-062F956CCA3D}" destId="{5DA17B6D-9172-49CF-8928-25BD9293E092}" srcOrd="3" destOrd="0" presId="urn:microsoft.com/office/officeart/2008/layout/AlternatingHexagons"/>
    <dgm:cxn modelId="{B7CBB44B-35A6-4783-B78E-9F503C7308D8}" type="presParOf" srcId="{EBF8482E-8365-4A59-8FB9-062F956CCA3D}" destId="{3A76F14C-CCA1-4038-A4E7-0B4D8F14C6E7}" srcOrd="4" destOrd="0" presId="urn:microsoft.com/office/officeart/2008/layout/AlternatingHexagon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525225D-064B-42AF-97A8-03C95DF834DB}" type="doc">
      <dgm:prSet loTypeId="urn:microsoft.com/office/officeart/2008/layout/AlternatingHexagons" loCatId="list" qsTypeId="urn:microsoft.com/office/officeart/2005/8/quickstyle/simple1" qsCatId="simple" csTypeId="urn:microsoft.com/office/officeart/2005/8/colors/accent1_2" csCatId="accent1" phldr="1"/>
      <dgm:spPr/>
      <dgm:t>
        <a:bodyPr/>
        <a:lstStyle/>
        <a:p>
          <a:endParaRPr lang="en-US"/>
        </a:p>
      </dgm:t>
    </dgm:pt>
    <dgm:pt modelId="{C8628D59-ED42-4F42-A756-5ED50FE992C4}">
      <dgm:prSet phldrT="[Text]" phldr="1"/>
      <dgm:spPr>
        <a:solidFill>
          <a:srgbClr val="00A55B"/>
        </a:solidFill>
      </dgm:spPr>
      <dgm:t>
        <a:bodyPr/>
        <a:lstStyle/>
        <a:p>
          <a:endParaRPr lang="en-US"/>
        </a:p>
      </dgm:t>
    </dgm:pt>
    <dgm:pt modelId="{04773A00-CB78-4E64-B8FD-312D2D217507}" type="parTrans" cxnId="{5383E14D-0058-4943-9E5D-CD74751FE2F4}">
      <dgm:prSet/>
      <dgm:spPr/>
      <dgm:t>
        <a:bodyPr/>
        <a:lstStyle/>
        <a:p>
          <a:endParaRPr lang="en-US"/>
        </a:p>
      </dgm:t>
    </dgm:pt>
    <dgm:pt modelId="{21AAD0C3-75AA-4285-B018-790599BE45D4}" type="sibTrans" cxnId="{5383E14D-0058-4943-9E5D-CD74751FE2F4}">
      <dgm:prSet/>
      <dgm:spPr>
        <a:solidFill>
          <a:srgbClr val="00A55B"/>
        </a:solidFill>
      </dgm:spPr>
      <dgm:t>
        <a:bodyPr/>
        <a:lstStyle/>
        <a:p>
          <a:endParaRPr lang="en-US"/>
        </a:p>
      </dgm:t>
    </dgm:pt>
    <dgm:pt modelId="{FC614899-F3F3-461E-980B-0BCD9980DCE8}">
      <dgm:prSet phldrT="[Text]"/>
      <dgm:spPr>
        <a:solidFill>
          <a:srgbClr val="00A55B"/>
        </a:solidFill>
      </dgm:spPr>
      <dgm:t>
        <a:bodyPr/>
        <a:lstStyle/>
        <a:p>
          <a:endParaRPr lang="en-US"/>
        </a:p>
      </dgm:t>
    </dgm:pt>
    <dgm:pt modelId="{B1CAF05E-107F-44EC-8FAE-2C9E21373E53}" type="parTrans" cxnId="{300119E3-EADD-46F3-AF64-25852BD0A07E}">
      <dgm:prSet/>
      <dgm:spPr/>
      <dgm:t>
        <a:bodyPr/>
        <a:lstStyle/>
        <a:p>
          <a:endParaRPr lang="en-US"/>
        </a:p>
      </dgm:t>
    </dgm:pt>
    <dgm:pt modelId="{97A0649A-E57B-4660-87C7-25D858415669}" type="sibTrans" cxnId="{300119E3-EADD-46F3-AF64-25852BD0A07E}">
      <dgm:prSet/>
      <dgm:spPr>
        <a:solidFill>
          <a:srgbClr val="00A55B"/>
        </a:solidFill>
      </dgm:spPr>
      <dgm:t>
        <a:bodyPr/>
        <a:lstStyle/>
        <a:p>
          <a:endParaRPr lang="en-US"/>
        </a:p>
      </dgm:t>
    </dgm:pt>
    <dgm:pt modelId="{64BD2367-EAEB-46C8-8391-C3E703B14D35}">
      <dgm:prSet phldrT="[Text]"/>
      <dgm:spPr>
        <a:solidFill>
          <a:schemeClr val="accent6">
            <a:lumMod val="60000"/>
            <a:lumOff val="40000"/>
          </a:schemeClr>
        </a:solidFill>
      </dgm:spPr>
      <dgm:t>
        <a:bodyPr/>
        <a:lstStyle/>
        <a:p>
          <a:endParaRPr lang="en-US"/>
        </a:p>
      </dgm:t>
    </dgm:pt>
    <dgm:pt modelId="{17DB1A7D-72EE-4041-B82A-F3AE5507B345}" type="parTrans" cxnId="{16A350A3-1755-43F1-8897-3598C307EF63}">
      <dgm:prSet/>
      <dgm:spPr/>
      <dgm:t>
        <a:bodyPr/>
        <a:lstStyle/>
        <a:p>
          <a:endParaRPr lang="en-US"/>
        </a:p>
      </dgm:t>
    </dgm:pt>
    <dgm:pt modelId="{FF83BB20-571D-4F75-9673-D79519FEAEE1}" type="sibTrans" cxnId="{16A350A3-1755-43F1-8897-3598C307EF63}">
      <dgm:prSet/>
      <dgm:spPr>
        <a:noFill/>
        <a:ln w="28575">
          <a:solidFill>
            <a:schemeClr val="bg1">
              <a:lumMod val="65000"/>
            </a:schemeClr>
          </a:solidFill>
        </a:ln>
      </dgm:spPr>
      <dgm:t>
        <a:bodyPr/>
        <a:lstStyle/>
        <a:p>
          <a:endParaRPr lang="en-US"/>
        </a:p>
      </dgm:t>
    </dgm:pt>
    <dgm:pt modelId="{C6B69C2E-4C5E-4213-A87A-AD7778F1C9DF}">
      <dgm:prSet phldrT="[Text]"/>
      <dgm:spPr>
        <a:solidFill>
          <a:srgbClr val="00A55B"/>
        </a:solidFill>
      </dgm:spPr>
      <dgm:t>
        <a:bodyPr/>
        <a:lstStyle/>
        <a:p>
          <a:endParaRPr lang="en-US"/>
        </a:p>
      </dgm:t>
    </dgm:pt>
    <dgm:pt modelId="{A61F057A-0EA6-48DA-9D02-6ADE4D515419}" type="parTrans" cxnId="{2D794109-AD3E-4326-B8AC-0A0338441D8F}">
      <dgm:prSet/>
      <dgm:spPr/>
      <dgm:t>
        <a:bodyPr/>
        <a:lstStyle/>
        <a:p>
          <a:endParaRPr lang="en-US"/>
        </a:p>
      </dgm:t>
    </dgm:pt>
    <dgm:pt modelId="{9520BAFB-62DE-42B2-8BE2-2DD2BE1A41B4}" type="sibTrans" cxnId="{2D794109-AD3E-4326-B8AC-0A0338441D8F}">
      <dgm:prSet/>
      <dgm:spPr>
        <a:solidFill>
          <a:srgbClr val="00A55B"/>
        </a:solidFill>
      </dgm:spPr>
      <dgm:t>
        <a:bodyPr/>
        <a:lstStyle/>
        <a:p>
          <a:endParaRPr lang="en-US"/>
        </a:p>
      </dgm:t>
    </dgm:pt>
    <dgm:pt modelId="{42B9705B-2A5D-4099-9318-3E21B841AA17}">
      <dgm:prSet phldrT="[Text]"/>
      <dgm:spPr>
        <a:noFill/>
        <a:ln w="28575">
          <a:solidFill>
            <a:schemeClr val="bg1">
              <a:lumMod val="65000"/>
            </a:schemeClr>
          </a:solidFill>
        </a:ln>
      </dgm:spPr>
      <dgm:t>
        <a:bodyPr/>
        <a:lstStyle/>
        <a:p>
          <a:endParaRPr lang="en-US"/>
        </a:p>
      </dgm:t>
    </dgm:pt>
    <dgm:pt modelId="{4ABFE9F1-55DC-42A3-AAE9-18093B6FB69B}" type="parTrans" cxnId="{6AA68AB2-D527-4496-A120-2F1A6EC439F1}">
      <dgm:prSet/>
      <dgm:spPr/>
      <dgm:t>
        <a:bodyPr/>
        <a:lstStyle/>
        <a:p>
          <a:endParaRPr lang="en-US"/>
        </a:p>
      </dgm:t>
    </dgm:pt>
    <dgm:pt modelId="{738F7F2C-65C4-4E65-ACE2-FA862E249605}" type="sibTrans" cxnId="{6AA68AB2-D527-4496-A120-2F1A6EC439F1}">
      <dgm:prSet/>
      <dgm:spPr>
        <a:solidFill>
          <a:schemeClr val="accent6">
            <a:lumMod val="60000"/>
            <a:lumOff val="40000"/>
          </a:schemeClr>
        </a:solidFill>
      </dgm:spPr>
      <dgm:t>
        <a:bodyPr/>
        <a:lstStyle/>
        <a:p>
          <a:endParaRPr lang="en-US"/>
        </a:p>
      </dgm:t>
    </dgm:pt>
    <dgm:pt modelId="{ABD1407C-EE6F-4A40-B9AC-3A5870CF9356}">
      <dgm:prSet phldrT="[Text]"/>
      <dgm:spPr>
        <a:noFill/>
        <a:ln w="28575">
          <a:solidFill>
            <a:schemeClr val="bg1">
              <a:lumMod val="65000"/>
            </a:schemeClr>
          </a:solidFill>
        </a:ln>
      </dgm:spPr>
      <dgm:t>
        <a:bodyPr/>
        <a:lstStyle/>
        <a:p>
          <a:endParaRPr lang="en-US"/>
        </a:p>
      </dgm:t>
    </dgm:pt>
    <dgm:pt modelId="{1C2FB922-DA0B-4448-872B-1C56EE1C5E07}" type="parTrans" cxnId="{5ABB0F6A-0D8D-4610-A378-4B9DEC3998C2}">
      <dgm:prSet/>
      <dgm:spPr/>
      <dgm:t>
        <a:bodyPr/>
        <a:lstStyle/>
        <a:p>
          <a:endParaRPr lang="en-US"/>
        </a:p>
      </dgm:t>
    </dgm:pt>
    <dgm:pt modelId="{77CE41C6-221C-4B14-9445-D074BC845D83}" type="sibTrans" cxnId="{5ABB0F6A-0D8D-4610-A378-4B9DEC3998C2}">
      <dgm:prSet/>
      <dgm:spPr>
        <a:solidFill>
          <a:srgbClr val="00A55B"/>
        </a:solidFill>
      </dgm:spPr>
      <dgm:t>
        <a:bodyPr/>
        <a:lstStyle/>
        <a:p>
          <a:endParaRPr lang="en-US"/>
        </a:p>
      </dgm:t>
    </dgm:pt>
    <dgm:pt modelId="{6E0D602D-8472-4D22-8469-D8ABFC383C7B}">
      <dgm:prSet phldrT="[Text]"/>
      <dgm:spPr>
        <a:solidFill>
          <a:srgbClr val="00A55B"/>
        </a:solidFill>
      </dgm:spPr>
      <dgm:t>
        <a:bodyPr/>
        <a:lstStyle/>
        <a:p>
          <a:endParaRPr lang="en-US"/>
        </a:p>
      </dgm:t>
    </dgm:pt>
    <dgm:pt modelId="{BBB1CFEA-7B76-488B-8616-ABF2D98F368C}" type="parTrans" cxnId="{78DA3A9F-9FB5-4DB7-851E-3270C2913D50}">
      <dgm:prSet/>
      <dgm:spPr/>
      <dgm:t>
        <a:bodyPr/>
        <a:lstStyle/>
        <a:p>
          <a:endParaRPr lang="en-US"/>
        </a:p>
      </dgm:t>
    </dgm:pt>
    <dgm:pt modelId="{7EE96DAD-71A7-4457-99D2-F8E34256A077}" type="sibTrans" cxnId="{78DA3A9F-9FB5-4DB7-851E-3270C2913D50}">
      <dgm:prSet/>
      <dgm:spPr>
        <a:solidFill>
          <a:srgbClr val="00A55B"/>
        </a:solidFill>
      </dgm:spPr>
      <dgm:t>
        <a:bodyPr/>
        <a:lstStyle/>
        <a:p>
          <a:endParaRPr lang="en-US"/>
        </a:p>
      </dgm:t>
    </dgm:pt>
    <dgm:pt modelId="{A1FA9C6E-11FD-41FE-82F6-EA149B7A528E}">
      <dgm:prSet phldrT="[Text]"/>
      <dgm:spPr>
        <a:solidFill>
          <a:schemeClr val="accent6">
            <a:lumMod val="60000"/>
            <a:lumOff val="40000"/>
          </a:schemeClr>
        </a:solidFill>
      </dgm:spPr>
      <dgm:t>
        <a:bodyPr/>
        <a:lstStyle/>
        <a:p>
          <a:endParaRPr lang="en-US"/>
        </a:p>
      </dgm:t>
    </dgm:pt>
    <dgm:pt modelId="{DB591358-1143-42EC-8D3F-675E9961A0F7}" type="parTrans" cxnId="{4A376ED8-97D7-4FC5-8F68-FA37E5B46A34}">
      <dgm:prSet/>
      <dgm:spPr/>
      <dgm:t>
        <a:bodyPr/>
        <a:lstStyle/>
        <a:p>
          <a:endParaRPr lang="en-US"/>
        </a:p>
      </dgm:t>
    </dgm:pt>
    <dgm:pt modelId="{8C8EA0D1-543B-4558-A00D-A40748B80421}" type="sibTrans" cxnId="{4A376ED8-97D7-4FC5-8F68-FA37E5B46A34}">
      <dgm:prSet/>
      <dgm:spPr>
        <a:solidFill>
          <a:srgbClr val="00A55B"/>
        </a:solidFill>
      </dgm:spPr>
      <dgm:t>
        <a:bodyPr/>
        <a:lstStyle/>
        <a:p>
          <a:endParaRPr lang="en-US"/>
        </a:p>
      </dgm:t>
    </dgm:pt>
    <dgm:pt modelId="{896F7DE3-B2C6-411F-AF1F-ED62911845EB}">
      <dgm:prSet phldrT="[Text]"/>
      <dgm:spPr>
        <a:solidFill>
          <a:schemeClr val="accent6">
            <a:lumMod val="60000"/>
            <a:lumOff val="40000"/>
          </a:schemeClr>
        </a:solidFill>
      </dgm:spPr>
      <dgm:t>
        <a:bodyPr/>
        <a:lstStyle/>
        <a:p>
          <a:endParaRPr lang="en-US"/>
        </a:p>
      </dgm:t>
    </dgm:pt>
    <dgm:pt modelId="{23341232-E976-499F-AA47-017784198CF4}" type="parTrans" cxnId="{1E12142B-4DD0-47F9-870E-23BB0343FDE1}">
      <dgm:prSet/>
      <dgm:spPr/>
      <dgm:t>
        <a:bodyPr/>
        <a:lstStyle/>
        <a:p>
          <a:endParaRPr lang="en-US"/>
        </a:p>
      </dgm:t>
    </dgm:pt>
    <dgm:pt modelId="{0AA16DAF-7118-4F07-B784-D34825BA6245}" type="sibTrans" cxnId="{1E12142B-4DD0-47F9-870E-23BB0343FDE1}">
      <dgm:prSet/>
      <dgm:spPr>
        <a:noFill/>
        <a:ln w="28575">
          <a:solidFill>
            <a:schemeClr val="bg1">
              <a:lumMod val="65000"/>
            </a:schemeClr>
          </a:solidFill>
        </a:ln>
      </dgm:spPr>
      <dgm:t>
        <a:bodyPr/>
        <a:lstStyle/>
        <a:p>
          <a:endParaRPr lang="en-US"/>
        </a:p>
      </dgm:t>
    </dgm:pt>
    <dgm:pt modelId="{D31DF875-DA42-48C5-AEC1-BA720EB3EEFD}">
      <dgm:prSet phldrT="[Text]"/>
      <dgm:spPr>
        <a:solidFill>
          <a:srgbClr val="00A55B"/>
        </a:solidFill>
      </dgm:spPr>
      <dgm:t>
        <a:bodyPr/>
        <a:lstStyle/>
        <a:p>
          <a:endParaRPr lang="en-US"/>
        </a:p>
      </dgm:t>
    </dgm:pt>
    <dgm:pt modelId="{1EABF9C0-0687-45CA-92D4-6561E4970C8C}" type="parTrans" cxnId="{00F01DE8-5396-4299-A025-DCFCE8B743EE}">
      <dgm:prSet/>
      <dgm:spPr/>
      <dgm:t>
        <a:bodyPr/>
        <a:lstStyle/>
        <a:p>
          <a:endParaRPr lang="en-US"/>
        </a:p>
      </dgm:t>
    </dgm:pt>
    <dgm:pt modelId="{15CA5C41-031F-41ED-B59E-5287F7345953}" type="sibTrans" cxnId="{00F01DE8-5396-4299-A025-DCFCE8B743EE}">
      <dgm:prSet/>
      <dgm:spPr>
        <a:solidFill>
          <a:srgbClr val="00A55B"/>
        </a:solidFill>
      </dgm:spPr>
      <dgm:t>
        <a:bodyPr/>
        <a:lstStyle/>
        <a:p>
          <a:endParaRPr lang="en-US"/>
        </a:p>
      </dgm:t>
    </dgm:pt>
    <dgm:pt modelId="{78851003-2B11-4263-B0B3-7ABC5FD2BC3E}" type="pres">
      <dgm:prSet presAssocID="{8525225D-064B-42AF-97A8-03C95DF834DB}" presName="Name0" presStyleCnt="0">
        <dgm:presLayoutVars>
          <dgm:chMax/>
          <dgm:chPref/>
          <dgm:dir/>
          <dgm:animLvl val="lvl"/>
        </dgm:presLayoutVars>
      </dgm:prSet>
      <dgm:spPr/>
    </dgm:pt>
    <dgm:pt modelId="{4D331BF6-ACA5-4AA8-8B25-CBF06F594037}" type="pres">
      <dgm:prSet presAssocID="{C8628D59-ED42-4F42-A756-5ED50FE992C4}" presName="composite" presStyleCnt="0"/>
      <dgm:spPr/>
    </dgm:pt>
    <dgm:pt modelId="{7243D3C2-2D17-4289-93B8-0B8D44164BC2}" type="pres">
      <dgm:prSet presAssocID="{C8628D59-ED42-4F42-A756-5ED50FE992C4}" presName="Parent1" presStyleLbl="node1" presStyleIdx="0" presStyleCnt="20">
        <dgm:presLayoutVars>
          <dgm:chMax val="1"/>
          <dgm:chPref val="1"/>
          <dgm:bulletEnabled val="1"/>
        </dgm:presLayoutVars>
      </dgm:prSet>
      <dgm:spPr/>
    </dgm:pt>
    <dgm:pt modelId="{E3FDF44F-A110-48F9-B783-CBA2BBC4F3F6}" type="pres">
      <dgm:prSet presAssocID="{C8628D59-ED42-4F42-A756-5ED50FE992C4}" presName="Childtext1" presStyleLbl="revTx" presStyleIdx="0" presStyleCnt="10">
        <dgm:presLayoutVars>
          <dgm:chMax val="0"/>
          <dgm:chPref val="0"/>
          <dgm:bulletEnabled val="1"/>
        </dgm:presLayoutVars>
      </dgm:prSet>
      <dgm:spPr/>
    </dgm:pt>
    <dgm:pt modelId="{393EF2E7-4575-4444-B602-A35FC95CC396}" type="pres">
      <dgm:prSet presAssocID="{C8628D59-ED42-4F42-A756-5ED50FE992C4}" presName="BalanceSpacing" presStyleCnt="0"/>
      <dgm:spPr/>
    </dgm:pt>
    <dgm:pt modelId="{36B11D2C-1F53-4EFE-A5F5-239B7191D856}" type="pres">
      <dgm:prSet presAssocID="{C8628D59-ED42-4F42-A756-5ED50FE992C4}" presName="BalanceSpacing1" presStyleCnt="0"/>
      <dgm:spPr/>
    </dgm:pt>
    <dgm:pt modelId="{8504E107-2F1E-4050-8426-9C50E61BF4D0}" type="pres">
      <dgm:prSet presAssocID="{21AAD0C3-75AA-4285-B018-790599BE45D4}" presName="Accent1Text" presStyleLbl="node1" presStyleIdx="1" presStyleCnt="20"/>
      <dgm:spPr/>
    </dgm:pt>
    <dgm:pt modelId="{BAE5B3E5-B21C-43AA-AFC8-02DF9C958FAB}" type="pres">
      <dgm:prSet presAssocID="{21AAD0C3-75AA-4285-B018-790599BE45D4}" presName="spaceBetweenRectangles" presStyleCnt="0"/>
      <dgm:spPr/>
    </dgm:pt>
    <dgm:pt modelId="{04B0DF06-2A87-4CFF-9731-FE507C57A810}" type="pres">
      <dgm:prSet presAssocID="{64BD2367-EAEB-46C8-8391-C3E703B14D35}" presName="composite" presStyleCnt="0"/>
      <dgm:spPr/>
    </dgm:pt>
    <dgm:pt modelId="{C128EA3A-BC3B-4B37-9884-253F02D9F3E8}" type="pres">
      <dgm:prSet presAssocID="{64BD2367-EAEB-46C8-8391-C3E703B14D35}" presName="Parent1" presStyleLbl="node1" presStyleIdx="2" presStyleCnt="20">
        <dgm:presLayoutVars>
          <dgm:chMax val="1"/>
          <dgm:chPref val="1"/>
          <dgm:bulletEnabled val="1"/>
        </dgm:presLayoutVars>
      </dgm:prSet>
      <dgm:spPr/>
    </dgm:pt>
    <dgm:pt modelId="{C588111B-EF02-4D45-A0C7-FBDCFA47DD6F}" type="pres">
      <dgm:prSet presAssocID="{64BD2367-EAEB-46C8-8391-C3E703B14D35}" presName="Childtext1" presStyleLbl="revTx" presStyleIdx="1" presStyleCnt="10">
        <dgm:presLayoutVars>
          <dgm:chMax val="0"/>
          <dgm:chPref val="0"/>
          <dgm:bulletEnabled val="1"/>
        </dgm:presLayoutVars>
      </dgm:prSet>
      <dgm:spPr/>
    </dgm:pt>
    <dgm:pt modelId="{25B98672-24E2-49F8-8D10-AAFB9925201C}" type="pres">
      <dgm:prSet presAssocID="{64BD2367-EAEB-46C8-8391-C3E703B14D35}" presName="BalanceSpacing" presStyleCnt="0"/>
      <dgm:spPr/>
    </dgm:pt>
    <dgm:pt modelId="{E504307E-4BF2-449D-9953-AE954A457275}" type="pres">
      <dgm:prSet presAssocID="{64BD2367-EAEB-46C8-8391-C3E703B14D35}" presName="BalanceSpacing1" presStyleCnt="0"/>
      <dgm:spPr/>
    </dgm:pt>
    <dgm:pt modelId="{E7B7C166-516E-49AB-BBF1-E2E58BE2554B}" type="pres">
      <dgm:prSet presAssocID="{FF83BB20-571D-4F75-9673-D79519FEAEE1}" presName="Accent1Text" presStyleLbl="node1" presStyleIdx="3" presStyleCnt="20"/>
      <dgm:spPr/>
    </dgm:pt>
    <dgm:pt modelId="{77531DDA-4B86-43B3-938F-E1FCF279E97C}" type="pres">
      <dgm:prSet presAssocID="{FF83BB20-571D-4F75-9673-D79519FEAEE1}" presName="spaceBetweenRectangles" presStyleCnt="0"/>
      <dgm:spPr/>
    </dgm:pt>
    <dgm:pt modelId="{D0EA9F6B-B0DC-4621-A46D-6184B5B39BBB}" type="pres">
      <dgm:prSet presAssocID="{C6B69C2E-4C5E-4213-A87A-AD7778F1C9DF}" presName="composite" presStyleCnt="0"/>
      <dgm:spPr/>
    </dgm:pt>
    <dgm:pt modelId="{736E5E48-48E8-4597-BFCC-4D50DC064970}" type="pres">
      <dgm:prSet presAssocID="{C6B69C2E-4C5E-4213-A87A-AD7778F1C9DF}" presName="Parent1" presStyleLbl="node1" presStyleIdx="4" presStyleCnt="20">
        <dgm:presLayoutVars>
          <dgm:chMax val="1"/>
          <dgm:chPref val="1"/>
          <dgm:bulletEnabled val="1"/>
        </dgm:presLayoutVars>
      </dgm:prSet>
      <dgm:spPr/>
    </dgm:pt>
    <dgm:pt modelId="{72823149-F122-4A19-8093-68A9D82EDB88}" type="pres">
      <dgm:prSet presAssocID="{C6B69C2E-4C5E-4213-A87A-AD7778F1C9DF}" presName="Childtext1" presStyleLbl="revTx" presStyleIdx="2" presStyleCnt="10">
        <dgm:presLayoutVars>
          <dgm:chMax val="0"/>
          <dgm:chPref val="0"/>
          <dgm:bulletEnabled val="1"/>
        </dgm:presLayoutVars>
      </dgm:prSet>
      <dgm:spPr/>
    </dgm:pt>
    <dgm:pt modelId="{B924539E-D3F0-46C6-A731-11C4502CEF1F}" type="pres">
      <dgm:prSet presAssocID="{C6B69C2E-4C5E-4213-A87A-AD7778F1C9DF}" presName="BalanceSpacing" presStyleCnt="0"/>
      <dgm:spPr/>
    </dgm:pt>
    <dgm:pt modelId="{CC586C97-18EC-49F1-B455-4023C24618F0}" type="pres">
      <dgm:prSet presAssocID="{C6B69C2E-4C5E-4213-A87A-AD7778F1C9DF}" presName="BalanceSpacing1" presStyleCnt="0"/>
      <dgm:spPr/>
    </dgm:pt>
    <dgm:pt modelId="{77F50086-0379-42FE-845A-D3B8EDB0D17A}" type="pres">
      <dgm:prSet presAssocID="{9520BAFB-62DE-42B2-8BE2-2DD2BE1A41B4}" presName="Accent1Text" presStyleLbl="node1" presStyleIdx="5" presStyleCnt="20"/>
      <dgm:spPr/>
    </dgm:pt>
    <dgm:pt modelId="{515CF01D-3B12-4830-8809-514EA05DA373}" type="pres">
      <dgm:prSet presAssocID="{9520BAFB-62DE-42B2-8BE2-2DD2BE1A41B4}" presName="spaceBetweenRectangles" presStyleCnt="0"/>
      <dgm:spPr/>
    </dgm:pt>
    <dgm:pt modelId="{F9099D2A-47D5-4B3C-9261-7F5DE068FB1A}" type="pres">
      <dgm:prSet presAssocID="{42B9705B-2A5D-4099-9318-3E21B841AA17}" presName="composite" presStyleCnt="0"/>
      <dgm:spPr/>
    </dgm:pt>
    <dgm:pt modelId="{482DBE05-BAB0-4E4C-967D-0538E977D934}" type="pres">
      <dgm:prSet presAssocID="{42B9705B-2A5D-4099-9318-3E21B841AA17}" presName="Parent1" presStyleLbl="node1" presStyleIdx="6" presStyleCnt="20">
        <dgm:presLayoutVars>
          <dgm:chMax val="1"/>
          <dgm:chPref val="1"/>
          <dgm:bulletEnabled val="1"/>
        </dgm:presLayoutVars>
      </dgm:prSet>
      <dgm:spPr/>
    </dgm:pt>
    <dgm:pt modelId="{0D0EEA58-3CD1-4C12-B697-96BB91040BC4}" type="pres">
      <dgm:prSet presAssocID="{42B9705B-2A5D-4099-9318-3E21B841AA17}" presName="Childtext1" presStyleLbl="revTx" presStyleIdx="3" presStyleCnt="10">
        <dgm:presLayoutVars>
          <dgm:chMax val="0"/>
          <dgm:chPref val="0"/>
          <dgm:bulletEnabled val="1"/>
        </dgm:presLayoutVars>
      </dgm:prSet>
      <dgm:spPr/>
    </dgm:pt>
    <dgm:pt modelId="{58769121-CD51-45D9-A04C-900658B0A047}" type="pres">
      <dgm:prSet presAssocID="{42B9705B-2A5D-4099-9318-3E21B841AA17}" presName="BalanceSpacing" presStyleCnt="0"/>
      <dgm:spPr/>
    </dgm:pt>
    <dgm:pt modelId="{7226BABF-2601-46EB-BEB6-85BCBF56708B}" type="pres">
      <dgm:prSet presAssocID="{42B9705B-2A5D-4099-9318-3E21B841AA17}" presName="BalanceSpacing1" presStyleCnt="0"/>
      <dgm:spPr/>
    </dgm:pt>
    <dgm:pt modelId="{B66585EF-7702-4B63-8DFD-56F1A2C1F30E}" type="pres">
      <dgm:prSet presAssocID="{738F7F2C-65C4-4E65-ACE2-FA862E249605}" presName="Accent1Text" presStyleLbl="node1" presStyleIdx="7" presStyleCnt="20"/>
      <dgm:spPr/>
    </dgm:pt>
    <dgm:pt modelId="{EB808E58-3ABD-49E6-B8EE-86B65036B0D7}" type="pres">
      <dgm:prSet presAssocID="{738F7F2C-65C4-4E65-ACE2-FA862E249605}" presName="spaceBetweenRectangles" presStyleCnt="0"/>
      <dgm:spPr/>
    </dgm:pt>
    <dgm:pt modelId="{06C47F04-149D-43D7-8B59-998F828432D3}" type="pres">
      <dgm:prSet presAssocID="{ABD1407C-EE6F-4A40-B9AC-3A5870CF9356}" presName="composite" presStyleCnt="0"/>
      <dgm:spPr/>
    </dgm:pt>
    <dgm:pt modelId="{0F73D4F7-0D96-4EBC-9B4E-19C5BAE424AC}" type="pres">
      <dgm:prSet presAssocID="{ABD1407C-EE6F-4A40-B9AC-3A5870CF9356}" presName="Parent1" presStyleLbl="node1" presStyleIdx="8" presStyleCnt="20">
        <dgm:presLayoutVars>
          <dgm:chMax val="1"/>
          <dgm:chPref val="1"/>
          <dgm:bulletEnabled val="1"/>
        </dgm:presLayoutVars>
      </dgm:prSet>
      <dgm:spPr/>
    </dgm:pt>
    <dgm:pt modelId="{EDFE3760-7798-44AA-9489-70C706D4CA4D}" type="pres">
      <dgm:prSet presAssocID="{ABD1407C-EE6F-4A40-B9AC-3A5870CF9356}" presName="Childtext1" presStyleLbl="revTx" presStyleIdx="4" presStyleCnt="10">
        <dgm:presLayoutVars>
          <dgm:chMax val="0"/>
          <dgm:chPref val="0"/>
          <dgm:bulletEnabled val="1"/>
        </dgm:presLayoutVars>
      </dgm:prSet>
      <dgm:spPr/>
    </dgm:pt>
    <dgm:pt modelId="{0939CC32-21F6-41C5-856F-69F64280BC09}" type="pres">
      <dgm:prSet presAssocID="{ABD1407C-EE6F-4A40-B9AC-3A5870CF9356}" presName="BalanceSpacing" presStyleCnt="0"/>
      <dgm:spPr/>
    </dgm:pt>
    <dgm:pt modelId="{7D33A225-2ED4-40DC-9C73-B82665CC07E7}" type="pres">
      <dgm:prSet presAssocID="{ABD1407C-EE6F-4A40-B9AC-3A5870CF9356}" presName="BalanceSpacing1" presStyleCnt="0"/>
      <dgm:spPr/>
    </dgm:pt>
    <dgm:pt modelId="{A662E9AA-C544-49EA-A781-359921E1BC57}" type="pres">
      <dgm:prSet presAssocID="{77CE41C6-221C-4B14-9445-D074BC845D83}" presName="Accent1Text" presStyleLbl="node1" presStyleIdx="9" presStyleCnt="20"/>
      <dgm:spPr/>
    </dgm:pt>
    <dgm:pt modelId="{8A114059-113D-46F2-972E-3FC86374D2C2}" type="pres">
      <dgm:prSet presAssocID="{77CE41C6-221C-4B14-9445-D074BC845D83}" presName="spaceBetweenRectangles" presStyleCnt="0"/>
      <dgm:spPr/>
    </dgm:pt>
    <dgm:pt modelId="{9D3FC660-6DE0-483F-AD49-3443EBF73C8B}" type="pres">
      <dgm:prSet presAssocID="{6E0D602D-8472-4D22-8469-D8ABFC383C7B}" presName="composite" presStyleCnt="0"/>
      <dgm:spPr/>
    </dgm:pt>
    <dgm:pt modelId="{616D1CFA-D8A9-464E-B8CA-1DA643B7677D}" type="pres">
      <dgm:prSet presAssocID="{6E0D602D-8472-4D22-8469-D8ABFC383C7B}" presName="Parent1" presStyleLbl="node1" presStyleIdx="10" presStyleCnt="20">
        <dgm:presLayoutVars>
          <dgm:chMax val="1"/>
          <dgm:chPref val="1"/>
          <dgm:bulletEnabled val="1"/>
        </dgm:presLayoutVars>
      </dgm:prSet>
      <dgm:spPr/>
    </dgm:pt>
    <dgm:pt modelId="{C00FE19B-7095-45F2-A578-A3D64B6CBA2C}" type="pres">
      <dgm:prSet presAssocID="{6E0D602D-8472-4D22-8469-D8ABFC383C7B}" presName="Childtext1" presStyleLbl="revTx" presStyleIdx="5" presStyleCnt="10">
        <dgm:presLayoutVars>
          <dgm:chMax val="0"/>
          <dgm:chPref val="0"/>
          <dgm:bulletEnabled val="1"/>
        </dgm:presLayoutVars>
      </dgm:prSet>
      <dgm:spPr/>
    </dgm:pt>
    <dgm:pt modelId="{EDBA48A3-626B-475E-89B1-CE4DF628FE4E}" type="pres">
      <dgm:prSet presAssocID="{6E0D602D-8472-4D22-8469-D8ABFC383C7B}" presName="BalanceSpacing" presStyleCnt="0"/>
      <dgm:spPr/>
    </dgm:pt>
    <dgm:pt modelId="{1942639C-590C-4DD4-A659-386EF6E7C6AE}" type="pres">
      <dgm:prSet presAssocID="{6E0D602D-8472-4D22-8469-D8ABFC383C7B}" presName="BalanceSpacing1" presStyleCnt="0"/>
      <dgm:spPr/>
    </dgm:pt>
    <dgm:pt modelId="{91DB0F52-2934-4AB9-8690-D92A0EDFB4BD}" type="pres">
      <dgm:prSet presAssocID="{7EE96DAD-71A7-4457-99D2-F8E34256A077}" presName="Accent1Text" presStyleLbl="node1" presStyleIdx="11" presStyleCnt="20"/>
      <dgm:spPr/>
    </dgm:pt>
    <dgm:pt modelId="{6C5BD11A-43E2-4D06-A536-D87CEE5AA9F0}" type="pres">
      <dgm:prSet presAssocID="{7EE96DAD-71A7-4457-99D2-F8E34256A077}" presName="spaceBetweenRectangles" presStyleCnt="0"/>
      <dgm:spPr/>
    </dgm:pt>
    <dgm:pt modelId="{B87183E2-FF3C-4A90-858D-04E533AAC211}" type="pres">
      <dgm:prSet presAssocID="{A1FA9C6E-11FD-41FE-82F6-EA149B7A528E}" presName="composite" presStyleCnt="0"/>
      <dgm:spPr/>
    </dgm:pt>
    <dgm:pt modelId="{CBC5ED8A-849E-4C1D-8562-4ABAE510CAA6}" type="pres">
      <dgm:prSet presAssocID="{A1FA9C6E-11FD-41FE-82F6-EA149B7A528E}" presName="Parent1" presStyleLbl="node1" presStyleIdx="12" presStyleCnt="20">
        <dgm:presLayoutVars>
          <dgm:chMax val="1"/>
          <dgm:chPref val="1"/>
          <dgm:bulletEnabled val="1"/>
        </dgm:presLayoutVars>
      </dgm:prSet>
      <dgm:spPr/>
    </dgm:pt>
    <dgm:pt modelId="{2FC10FB3-1CA5-4EB6-A054-24651A268575}" type="pres">
      <dgm:prSet presAssocID="{A1FA9C6E-11FD-41FE-82F6-EA149B7A528E}" presName="Childtext1" presStyleLbl="revTx" presStyleIdx="6" presStyleCnt="10">
        <dgm:presLayoutVars>
          <dgm:chMax val="0"/>
          <dgm:chPref val="0"/>
          <dgm:bulletEnabled val="1"/>
        </dgm:presLayoutVars>
      </dgm:prSet>
      <dgm:spPr/>
    </dgm:pt>
    <dgm:pt modelId="{A07ECED7-B948-4625-BC09-20C6A841A88E}" type="pres">
      <dgm:prSet presAssocID="{A1FA9C6E-11FD-41FE-82F6-EA149B7A528E}" presName="BalanceSpacing" presStyleCnt="0"/>
      <dgm:spPr/>
    </dgm:pt>
    <dgm:pt modelId="{17622783-1607-43B4-8EB1-D442B18E0D19}" type="pres">
      <dgm:prSet presAssocID="{A1FA9C6E-11FD-41FE-82F6-EA149B7A528E}" presName="BalanceSpacing1" presStyleCnt="0"/>
      <dgm:spPr/>
    </dgm:pt>
    <dgm:pt modelId="{F46B8121-3A1F-41EA-8FB6-91604E28BBCF}" type="pres">
      <dgm:prSet presAssocID="{8C8EA0D1-543B-4558-A00D-A40748B80421}" presName="Accent1Text" presStyleLbl="node1" presStyleIdx="13" presStyleCnt="20"/>
      <dgm:spPr/>
    </dgm:pt>
    <dgm:pt modelId="{AE3C1FB4-8AEC-4EB7-A844-0669E9843597}" type="pres">
      <dgm:prSet presAssocID="{8C8EA0D1-543B-4558-A00D-A40748B80421}" presName="spaceBetweenRectangles" presStyleCnt="0"/>
      <dgm:spPr/>
    </dgm:pt>
    <dgm:pt modelId="{E49E8DE1-CD54-46BA-BCE6-CCC059BCB4BC}" type="pres">
      <dgm:prSet presAssocID="{896F7DE3-B2C6-411F-AF1F-ED62911845EB}" presName="composite" presStyleCnt="0"/>
      <dgm:spPr/>
    </dgm:pt>
    <dgm:pt modelId="{2074D472-DC96-46DB-8FB5-2260BC708A18}" type="pres">
      <dgm:prSet presAssocID="{896F7DE3-B2C6-411F-AF1F-ED62911845EB}" presName="Parent1" presStyleLbl="node1" presStyleIdx="14" presStyleCnt="20">
        <dgm:presLayoutVars>
          <dgm:chMax val="1"/>
          <dgm:chPref val="1"/>
          <dgm:bulletEnabled val="1"/>
        </dgm:presLayoutVars>
      </dgm:prSet>
      <dgm:spPr/>
    </dgm:pt>
    <dgm:pt modelId="{B3AE98F5-755D-434B-AC45-B39A7B4085B1}" type="pres">
      <dgm:prSet presAssocID="{896F7DE3-B2C6-411F-AF1F-ED62911845EB}" presName="Childtext1" presStyleLbl="revTx" presStyleIdx="7" presStyleCnt="10">
        <dgm:presLayoutVars>
          <dgm:chMax val="0"/>
          <dgm:chPref val="0"/>
          <dgm:bulletEnabled val="1"/>
        </dgm:presLayoutVars>
      </dgm:prSet>
      <dgm:spPr/>
    </dgm:pt>
    <dgm:pt modelId="{5BB4D63B-C0BD-4A47-BC4C-40455194620D}" type="pres">
      <dgm:prSet presAssocID="{896F7DE3-B2C6-411F-AF1F-ED62911845EB}" presName="BalanceSpacing" presStyleCnt="0"/>
      <dgm:spPr/>
    </dgm:pt>
    <dgm:pt modelId="{7FF3BFED-A94A-4986-8339-A20296C19C17}" type="pres">
      <dgm:prSet presAssocID="{896F7DE3-B2C6-411F-AF1F-ED62911845EB}" presName="BalanceSpacing1" presStyleCnt="0"/>
      <dgm:spPr/>
    </dgm:pt>
    <dgm:pt modelId="{D31168D6-C572-43C9-8911-3879EB05830E}" type="pres">
      <dgm:prSet presAssocID="{0AA16DAF-7118-4F07-B784-D34825BA6245}" presName="Accent1Text" presStyleLbl="node1" presStyleIdx="15" presStyleCnt="20"/>
      <dgm:spPr/>
    </dgm:pt>
    <dgm:pt modelId="{4E1349DA-8633-4DC3-A0FA-BE110E3048CD}" type="pres">
      <dgm:prSet presAssocID="{0AA16DAF-7118-4F07-B784-D34825BA6245}" presName="spaceBetweenRectangles" presStyleCnt="0"/>
      <dgm:spPr/>
    </dgm:pt>
    <dgm:pt modelId="{FE6FDA87-82A4-4AAB-A72E-5FDB50F4A39C}" type="pres">
      <dgm:prSet presAssocID="{D31DF875-DA42-48C5-AEC1-BA720EB3EEFD}" presName="composite" presStyleCnt="0"/>
      <dgm:spPr/>
    </dgm:pt>
    <dgm:pt modelId="{ADF89271-08A7-4D24-93D2-3F4045D9E6EE}" type="pres">
      <dgm:prSet presAssocID="{D31DF875-DA42-48C5-AEC1-BA720EB3EEFD}" presName="Parent1" presStyleLbl="node1" presStyleIdx="16" presStyleCnt="20">
        <dgm:presLayoutVars>
          <dgm:chMax val="1"/>
          <dgm:chPref val="1"/>
          <dgm:bulletEnabled val="1"/>
        </dgm:presLayoutVars>
      </dgm:prSet>
      <dgm:spPr/>
    </dgm:pt>
    <dgm:pt modelId="{D03047E0-8F96-4254-89EB-EABCFCDE8AA2}" type="pres">
      <dgm:prSet presAssocID="{D31DF875-DA42-48C5-AEC1-BA720EB3EEFD}" presName="Childtext1" presStyleLbl="revTx" presStyleIdx="8" presStyleCnt="10">
        <dgm:presLayoutVars>
          <dgm:chMax val="0"/>
          <dgm:chPref val="0"/>
          <dgm:bulletEnabled val="1"/>
        </dgm:presLayoutVars>
      </dgm:prSet>
      <dgm:spPr/>
    </dgm:pt>
    <dgm:pt modelId="{38E43B67-14A5-45A3-A53B-24D6C6B0F926}" type="pres">
      <dgm:prSet presAssocID="{D31DF875-DA42-48C5-AEC1-BA720EB3EEFD}" presName="BalanceSpacing" presStyleCnt="0"/>
      <dgm:spPr/>
    </dgm:pt>
    <dgm:pt modelId="{9AFFAF60-176F-4994-B2E4-FFA1626581EB}" type="pres">
      <dgm:prSet presAssocID="{D31DF875-DA42-48C5-AEC1-BA720EB3EEFD}" presName="BalanceSpacing1" presStyleCnt="0"/>
      <dgm:spPr/>
    </dgm:pt>
    <dgm:pt modelId="{0198B196-1DCC-4510-8408-7619A3D9A648}" type="pres">
      <dgm:prSet presAssocID="{15CA5C41-031F-41ED-B59E-5287F7345953}" presName="Accent1Text" presStyleLbl="node1" presStyleIdx="17" presStyleCnt="20"/>
      <dgm:spPr/>
    </dgm:pt>
    <dgm:pt modelId="{D9A5B56B-D104-4370-9CD5-49B4219DE9F1}" type="pres">
      <dgm:prSet presAssocID="{15CA5C41-031F-41ED-B59E-5287F7345953}" presName="spaceBetweenRectangles" presStyleCnt="0"/>
      <dgm:spPr/>
    </dgm:pt>
    <dgm:pt modelId="{EBF8482E-8365-4A59-8FB9-062F956CCA3D}" type="pres">
      <dgm:prSet presAssocID="{FC614899-F3F3-461E-980B-0BCD9980DCE8}" presName="composite" presStyleCnt="0"/>
      <dgm:spPr/>
    </dgm:pt>
    <dgm:pt modelId="{30B0626A-F1EA-4DEA-A6FB-88D832F71BB8}" type="pres">
      <dgm:prSet presAssocID="{FC614899-F3F3-461E-980B-0BCD9980DCE8}" presName="Parent1" presStyleLbl="node1" presStyleIdx="18" presStyleCnt="20">
        <dgm:presLayoutVars>
          <dgm:chMax val="1"/>
          <dgm:chPref val="1"/>
          <dgm:bulletEnabled val="1"/>
        </dgm:presLayoutVars>
      </dgm:prSet>
      <dgm:spPr/>
    </dgm:pt>
    <dgm:pt modelId="{60955199-1A1E-4B43-A179-DCF6E9525F1F}" type="pres">
      <dgm:prSet presAssocID="{FC614899-F3F3-461E-980B-0BCD9980DCE8}" presName="Childtext1" presStyleLbl="revTx" presStyleIdx="9" presStyleCnt="10">
        <dgm:presLayoutVars>
          <dgm:chMax val="0"/>
          <dgm:chPref val="0"/>
          <dgm:bulletEnabled val="1"/>
        </dgm:presLayoutVars>
      </dgm:prSet>
      <dgm:spPr/>
    </dgm:pt>
    <dgm:pt modelId="{4DCDEDED-EBDC-4386-8AB4-3B74BF2D1934}" type="pres">
      <dgm:prSet presAssocID="{FC614899-F3F3-461E-980B-0BCD9980DCE8}" presName="BalanceSpacing" presStyleCnt="0"/>
      <dgm:spPr/>
    </dgm:pt>
    <dgm:pt modelId="{5DA17B6D-9172-49CF-8928-25BD9293E092}" type="pres">
      <dgm:prSet presAssocID="{FC614899-F3F3-461E-980B-0BCD9980DCE8}" presName="BalanceSpacing1" presStyleCnt="0"/>
      <dgm:spPr/>
    </dgm:pt>
    <dgm:pt modelId="{3A76F14C-CCA1-4038-A4E7-0B4D8F14C6E7}" type="pres">
      <dgm:prSet presAssocID="{97A0649A-E57B-4660-87C7-25D858415669}" presName="Accent1Text" presStyleLbl="node1" presStyleIdx="19" presStyleCnt="20"/>
      <dgm:spPr/>
    </dgm:pt>
  </dgm:ptLst>
  <dgm:cxnLst>
    <dgm:cxn modelId="{2D794109-AD3E-4326-B8AC-0A0338441D8F}" srcId="{8525225D-064B-42AF-97A8-03C95DF834DB}" destId="{C6B69C2E-4C5E-4213-A87A-AD7778F1C9DF}" srcOrd="2" destOrd="0" parTransId="{A61F057A-0EA6-48DA-9D02-6ADE4D515419}" sibTransId="{9520BAFB-62DE-42B2-8BE2-2DD2BE1A41B4}"/>
    <dgm:cxn modelId="{F0A39514-9C3A-4E34-8335-9FEF00E7B2E1}" type="presOf" srcId="{64BD2367-EAEB-46C8-8391-C3E703B14D35}" destId="{C128EA3A-BC3B-4B37-9884-253F02D9F3E8}" srcOrd="0" destOrd="0" presId="urn:microsoft.com/office/officeart/2008/layout/AlternatingHexagons"/>
    <dgm:cxn modelId="{9400EA15-6308-4D3D-B5EE-704D705DC7FA}" type="presOf" srcId="{21AAD0C3-75AA-4285-B018-790599BE45D4}" destId="{8504E107-2F1E-4050-8426-9C50E61BF4D0}" srcOrd="0" destOrd="0" presId="urn:microsoft.com/office/officeart/2008/layout/AlternatingHexagons"/>
    <dgm:cxn modelId="{33D5261E-6EC3-4F68-A209-3DCE2C77A72B}" type="presOf" srcId="{C6B69C2E-4C5E-4213-A87A-AD7778F1C9DF}" destId="{736E5E48-48E8-4597-BFCC-4D50DC064970}" srcOrd="0" destOrd="0" presId="urn:microsoft.com/office/officeart/2008/layout/AlternatingHexagons"/>
    <dgm:cxn modelId="{605E5D22-CFBF-4B22-988E-EB06B74CEF35}" type="presOf" srcId="{C8628D59-ED42-4F42-A756-5ED50FE992C4}" destId="{7243D3C2-2D17-4289-93B8-0B8D44164BC2}" srcOrd="0" destOrd="0" presId="urn:microsoft.com/office/officeart/2008/layout/AlternatingHexagons"/>
    <dgm:cxn modelId="{1E12142B-4DD0-47F9-870E-23BB0343FDE1}" srcId="{8525225D-064B-42AF-97A8-03C95DF834DB}" destId="{896F7DE3-B2C6-411F-AF1F-ED62911845EB}" srcOrd="7" destOrd="0" parTransId="{23341232-E976-499F-AA47-017784198CF4}" sibTransId="{0AA16DAF-7118-4F07-B784-D34825BA6245}"/>
    <dgm:cxn modelId="{BD285C32-FA30-49C1-AECB-44AAD5887843}" type="presOf" srcId="{15CA5C41-031F-41ED-B59E-5287F7345953}" destId="{0198B196-1DCC-4510-8408-7619A3D9A648}" srcOrd="0" destOrd="0" presId="urn:microsoft.com/office/officeart/2008/layout/AlternatingHexagons"/>
    <dgm:cxn modelId="{BBED9E44-9D27-4293-BCCB-666AA43739B1}" type="presOf" srcId="{42B9705B-2A5D-4099-9318-3E21B841AA17}" destId="{482DBE05-BAB0-4E4C-967D-0538E977D934}" srcOrd="0" destOrd="0" presId="urn:microsoft.com/office/officeart/2008/layout/AlternatingHexagons"/>
    <dgm:cxn modelId="{5383E14D-0058-4943-9E5D-CD74751FE2F4}" srcId="{8525225D-064B-42AF-97A8-03C95DF834DB}" destId="{C8628D59-ED42-4F42-A756-5ED50FE992C4}" srcOrd="0" destOrd="0" parTransId="{04773A00-CB78-4E64-B8FD-312D2D217507}" sibTransId="{21AAD0C3-75AA-4285-B018-790599BE45D4}"/>
    <dgm:cxn modelId="{3A85C04E-C5C6-4E3D-9684-7667D78F9C2C}" type="presOf" srcId="{896F7DE3-B2C6-411F-AF1F-ED62911845EB}" destId="{2074D472-DC96-46DB-8FB5-2260BC708A18}" srcOrd="0" destOrd="0" presId="urn:microsoft.com/office/officeart/2008/layout/AlternatingHexagons"/>
    <dgm:cxn modelId="{ACF6C156-9669-492F-84ED-3B3A1AF94F35}" type="presOf" srcId="{0AA16DAF-7118-4F07-B784-D34825BA6245}" destId="{D31168D6-C572-43C9-8911-3879EB05830E}" srcOrd="0" destOrd="0" presId="urn:microsoft.com/office/officeart/2008/layout/AlternatingHexagons"/>
    <dgm:cxn modelId="{A3DB0A58-9010-45E9-B06D-08BB039BE886}" type="presOf" srcId="{8C8EA0D1-543B-4558-A00D-A40748B80421}" destId="{F46B8121-3A1F-41EA-8FB6-91604E28BBCF}" srcOrd="0" destOrd="0" presId="urn:microsoft.com/office/officeart/2008/layout/AlternatingHexagons"/>
    <dgm:cxn modelId="{3FED8768-9EAF-4231-9121-4E0B5B63A9FD}" type="presOf" srcId="{77CE41C6-221C-4B14-9445-D074BC845D83}" destId="{A662E9AA-C544-49EA-A781-359921E1BC57}" srcOrd="0" destOrd="0" presId="urn:microsoft.com/office/officeart/2008/layout/AlternatingHexagons"/>
    <dgm:cxn modelId="{5ABB0F6A-0D8D-4610-A378-4B9DEC3998C2}" srcId="{8525225D-064B-42AF-97A8-03C95DF834DB}" destId="{ABD1407C-EE6F-4A40-B9AC-3A5870CF9356}" srcOrd="4" destOrd="0" parTransId="{1C2FB922-DA0B-4448-872B-1C56EE1C5E07}" sibTransId="{77CE41C6-221C-4B14-9445-D074BC845D83}"/>
    <dgm:cxn modelId="{11622A96-5036-48ED-9A46-22AA816FF9B6}" type="presOf" srcId="{FF83BB20-571D-4F75-9673-D79519FEAEE1}" destId="{E7B7C166-516E-49AB-BBF1-E2E58BE2554B}" srcOrd="0" destOrd="0" presId="urn:microsoft.com/office/officeart/2008/layout/AlternatingHexagons"/>
    <dgm:cxn modelId="{78DA3A9F-9FB5-4DB7-851E-3270C2913D50}" srcId="{8525225D-064B-42AF-97A8-03C95DF834DB}" destId="{6E0D602D-8472-4D22-8469-D8ABFC383C7B}" srcOrd="5" destOrd="0" parTransId="{BBB1CFEA-7B76-488B-8616-ABF2D98F368C}" sibTransId="{7EE96DAD-71A7-4457-99D2-F8E34256A077}"/>
    <dgm:cxn modelId="{16A350A3-1755-43F1-8897-3598C307EF63}" srcId="{8525225D-064B-42AF-97A8-03C95DF834DB}" destId="{64BD2367-EAEB-46C8-8391-C3E703B14D35}" srcOrd="1" destOrd="0" parTransId="{17DB1A7D-72EE-4041-B82A-F3AE5507B345}" sibTransId="{FF83BB20-571D-4F75-9673-D79519FEAEE1}"/>
    <dgm:cxn modelId="{6AA68AB2-D527-4496-A120-2F1A6EC439F1}" srcId="{8525225D-064B-42AF-97A8-03C95DF834DB}" destId="{42B9705B-2A5D-4099-9318-3E21B841AA17}" srcOrd="3" destOrd="0" parTransId="{4ABFE9F1-55DC-42A3-AAE9-18093B6FB69B}" sibTransId="{738F7F2C-65C4-4E65-ACE2-FA862E249605}"/>
    <dgm:cxn modelId="{A6C00EBD-75E9-4831-BFD9-A6123290B843}" type="presOf" srcId="{ABD1407C-EE6F-4A40-B9AC-3A5870CF9356}" destId="{0F73D4F7-0D96-4EBC-9B4E-19C5BAE424AC}" srcOrd="0" destOrd="0" presId="urn:microsoft.com/office/officeart/2008/layout/AlternatingHexagons"/>
    <dgm:cxn modelId="{172645C0-D4B4-4830-9ED2-D147580B4749}" type="presOf" srcId="{FC614899-F3F3-461E-980B-0BCD9980DCE8}" destId="{30B0626A-F1EA-4DEA-A6FB-88D832F71BB8}" srcOrd="0" destOrd="0" presId="urn:microsoft.com/office/officeart/2008/layout/AlternatingHexagons"/>
    <dgm:cxn modelId="{4A376ED8-97D7-4FC5-8F68-FA37E5B46A34}" srcId="{8525225D-064B-42AF-97A8-03C95DF834DB}" destId="{A1FA9C6E-11FD-41FE-82F6-EA149B7A528E}" srcOrd="6" destOrd="0" parTransId="{DB591358-1143-42EC-8D3F-675E9961A0F7}" sibTransId="{8C8EA0D1-543B-4558-A00D-A40748B80421}"/>
    <dgm:cxn modelId="{300119E3-EADD-46F3-AF64-25852BD0A07E}" srcId="{8525225D-064B-42AF-97A8-03C95DF834DB}" destId="{FC614899-F3F3-461E-980B-0BCD9980DCE8}" srcOrd="9" destOrd="0" parTransId="{B1CAF05E-107F-44EC-8FAE-2C9E21373E53}" sibTransId="{97A0649A-E57B-4660-87C7-25D858415669}"/>
    <dgm:cxn modelId="{00F01DE8-5396-4299-A025-DCFCE8B743EE}" srcId="{8525225D-064B-42AF-97A8-03C95DF834DB}" destId="{D31DF875-DA42-48C5-AEC1-BA720EB3EEFD}" srcOrd="8" destOrd="0" parTransId="{1EABF9C0-0687-45CA-92D4-6561E4970C8C}" sibTransId="{15CA5C41-031F-41ED-B59E-5287F7345953}"/>
    <dgm:cxn modelId="{67104FED-2A0A-4727-BDF5-F92AFD1CF309}" type="presOf" srcId="{97A0649A-E57B-4660-87C7-25D858415669}" destId="{3A76F14C-CCA1-4038-A4E7-0B4D8F14C6E7}" srcOrd="0" destOrd="0" presId="urn:microsoft.com/office/officeart/2008/layout/AlternatingHexagons"/>
    <dgm:cxn modelId="{C63507EE-BBBF-452F-A2C8-EF7B933A1022}" type="presOf" srcId="{8525225D-064B-42AF-97A8-03C95DF834DB}" destId="{78851003-2B11-4263-B0B3-7ABC5FD2BC3E}" srcOrd="0" destOrd="0" presId="urn:microsoft.com/office/officeart/2008/layout/AlternatingHexagons"/>
    <dgm:cxn modelId="{266DC9F0-4007-4A18-A5EB-8FB8E34E3B65}" type="presOf" srcId="{D31DF875-DA42-48C5-AEC1-BA720EB3EEFD}" destId="{ADF89271-08A7-4D24-93D2-3F4045D9E6EE}" srcOrd="0" destOrd="0" presId="urn:microsoft.com/office/officeart/2008/layout/AlternatingHexagons"/>
    <dgm:cxn modelId="{9084E1F3-B807-46BA-8EF1-20DA0AE949BE}" type="presOf" srcId="{6E0D602D-8472-4D22-8469-D8ABFC383C7B}" destId="{616D1CFA-D8A9-464E-B8CA-1DA643B7677D}" srcOrd="0" destOrd="0" presId="urn:microsoft.com/office/officeart/2008/layout/AlternatingHexagons"/>
    <dgm:cxn modelId="{1FF417F4-4C97-42D3-9C43-CFC18D1E7B89}" type="presOf" srcId="{738F7F2C-65C4-4E65-ACE2-FA862E249605}" destId="{B66585EF-7702-4B63-8DFD-56F1A2C1F30E}" srcOrd="0" destOrd="0" presId="urn:microsoft.com/office/officeart/2008/layout/AlternatingHexagons"/>
    <dgm:cxn modelId="{D985F6F5-9BB3-4310-84E1-B2946DC57E0B}" type="presOf" srcId="{A1FA9C6E-11FD-41FE-82F6-EA149B7A528E}" destId="{CBC5ED8A-849E-4C1D-8562-4ABAE510CAA6}" srcOrd="0" destOrd="0" presId="urn:microsoft.com/office/officeart/2008/layout/AlternatingHexagons"/>
    <dgm:cxn modelId="{15766EFC-30DA-4B30-9DD8-52FD3B3DE38D}" type="presOf" srcId="{7EE96DAD-71A7-4457-99D2-F8E34256A077}" destId="{91DB0F52-2934-4AB9-8690-D92A0EDFB4BD}" srcOrd="0" destOrd="0" presId="urn:microsoft.com/office/officeart/2008/layout/AlternatingHexagons"/>
    <dgm:cxn modelId="{94444EFF-F98B-47E7-BFFD-E149C7968FBF}" type="presOf" srcId="{9520BAFB-62DE-42B2-8BE2-2DD2BE1A41B4}" destId="{77F50086-0379-42FE-845A-D3B8EDB0D17A}" srcOrd="0" destOrd="0" presId="urn:microsoft.com/office/officeart/2008/layout/AlternatingHexagons"/>
    <dgm:cxn modelId="{3B09892E-2E23-4CA1-9CA6-9364A3468BF6}" type="presParOf" srcId="{78851003-2B11-4263-B0B3-7ABC5FD2BC3E}" destId="{4D331BF6-ACA5-4AA8-8B25-CBF06F594037}" srcOrd="0" destOrd="0" presId="urn:microsoft.com/office/officeart/2008/layout/AlternatingHexagons"/>
    <dgm:cxn modelId="{EB58CDA9-E44B-47CB-811E-1565C972AAFC}" type="presParOf" srcId="{4D331BF6-ACA5-4AA8-8B25-CBF06F594037}" destId="{7243D3C2-2D17-4289-93B8-0B8D44164BC2}" srcOrd="0" destOrd="0" presId="urn:microsoft.com/office/officeart/2008/layout/AlternatingHexagons"/>
    <dgm:cxn modelId="{CC456644-CBC6-49BC-B6F9-C2F22682B10B}" type="presParOf" srcId="{4D331BF6-ACA5-4AA8-8B25-CBF06F594037}" destId="{E3FDF44F-A110-48F9-B783-CBA2BBC4F3F6}" srcOrd="1" destOrd="0" presId="urn:microsoft.com/office/officeart/2008/layout/AlternatingHexagons"/>
    <dgm:cxn modelId="{5FCB185C-C599-489D-A9F2-60A7F5A27742}" type="presParOf" srcId="{4D331BF6-ACA5-4AA8-8B25-CBF06F594037}" destId="{393EF2E7-4575-4444-B602-A35FC95CC396}" srcOrd="2" destOrd="0" presId="urn:microsoft.com/office/officeart/2008/layout/AlternatingHexagons"/>
    <dgm:cxn modelId="{EA08D888-5566-4A0F-B3AA-2449F4C5CFFF}" type="presParOf" srcId="{4D331BF6-ACA5-4AA8-8B25-CBF06F594037}" destId="{36B11D2C-1F53-4EFE-A5F5-239B7191D856}" srcOrd="3" destOrd="0" presId="urn:microsoft.com/office/officeart/2008/layout/AlternatingHexagons"/>
    <dgm:cxn modelId="{D5888B48-F8C2-4304-A370-00012F532F44}" type="presParOf" srcId="{4D331BF6-ACA5-4AA8-8B25-CBF06F594037}" destId="{8504E107-2F1E-4050-8426-9C50E61BF4D0}" srcOrd="4" destOrd="0" presId="urn:microsoft.com/office/officeart/2008/layout/AlternatingHexagons"/>
    <dgm:cxn modelId="{B8354A03-A54E-4651-BA3E-547D3AEAA90B}" type="presParOf" srcId="{78851003-2B11-4263-B0B3-7ABC5FD2BC3E}" destId="{BAE5B3E5-B21C-43AA-AFC8-02DF9C958FAB}" srcOrd="1" destOrd="0" presId="urn:microsoft.com/office/officeart/2008/layout/AlternatingHexagons"/>
    <dgm:cxn modelId="{D8F07777-8701-406F-B630-494E7B21F17E}" type="presParOf" srcId="{78851003-2B11-4263-B0B3-7ABC5FD2BC3E}" destId="{04B0DF06-2A87-4CFF-9731-FE507C57A810}" srcOrd="2" destOrd="0" presId="urn:microsoft.com/office/officeart/2008/layout/AlternatingHexagons"/>
    <dgm:cxn modelId="{F1C38996-25BD-4582-B6FB-78F5BC53DF15}" type="presParOf" srcId="{04B0DF06-2A87-4CFF-9731-FE507C57A810}" destId="{C128EA3A-BC3B-4B37-9884-253F02D9F3E8}" srcOrd="0" destOrd="0" presId="urn:microsoft.com/office/officeart/2008/layout/AlternatingHexagons"/>
    <dgm:cxn modelId="{841FD3A4-8FE3-4DCA-9FF0-77262579F379}" type="presParOf" srcId="{04B0DF06-2A87-4CFF-9731-FE507C57A810}" destId="{C588111B-EF02-4D45-A0C7-FBDCFA47DD6F}" srcOrd="1" destOrd="0" presId="urn:microsoft.com/office/officeart/2008/layout/AlternatingHexagons"/>
    <dgm:cxn modelId="{8381E4C1-B16A-46F7-AC98-5339E0CBE3C9}" type="presParOf" srcId="{04B0DF06-2A87-4CFF-9731-FE507C57A810}" destId="{25B98672-24E2-49F8-8D10-AAFB9925201C}" srcOrd="2" destOrd="0" presId="urn:microsoft.com/office/officeart/2008/layout/AlternatingHexagons"/>
    <dgm:cxn modelId="{28D870A6-E934-41C5-8AC9-E30C56FC5C3E}" type="presParOf" srcId="{04B0DF06-2A87-4CFF-9731-FE507C57A810}" destId="{E504307E-4BF2-449D-9953-AE954A457275}" srcOrd="3" destOrd="0" presId="urn:microsoft.com/office/officeart/2008/layout/AlternatingHexagons"/>
    <dgm:cxn modelId="{6FDF8894-AE46-4482-A855-E83B6DBE0133}" type="presParOf" srcId="{04B0DF06-2A87-4CFF-9731-FE507C57A810}" destId="{E7B7C166-516E-49AB-BBF1-E2E58BE2554B}" srcOrd="4" destOrd="0" presId="urn:microsoft.com/office/officeart/2008/layout/AlternatingHexagons"/>
    <dgm:cxn modelId="{9AD2B443-1045-4146-A6C0-26AF4DAE15E3}" type="presParOf" srcId="{78851003-2B11-4263-B0B3-7ABC5FD2BC3E}" destId="{77531DDA-4B86-43B3-938F-E1FCF279E97C}" srcOrd="3" destOrd="0" presId="urn:microsoft.com/office/officeart/2008/layout/AlternatingHexagons"/>
    <dgm:cxn modelId="{7F34B3F5-8665-4E42-B07F-17D78C07E401}" type="presParOf" srcId="{78851003-2B11-4263-B0B3-7ABC5FD2BC3E}" destId="{D0EA9F6B-B0DC-4621-A46D-6184B5B39BBB}" srcOrd="4" destOrd="0" presId="urn:microsoft.com/office/officeart/2008/layout/AlternatingHexagons"/>
    <dgm:cxn modelId="{3745CB32-B3B9-4A4A-870E-6FE0A4205DED}" type="presParOf" srcId="{D0EA9F6B-B0DC-4621-A46D-6184B5B39BBB}" destId="{736E5E48-48E8-4597-BFCC-4D50DC064970}" srcOrd="0" destOrd="0" presId="urn:microsoft.com/office/officeart/2008/layout/AlternatingHexagons"/>
    <dgm:cxn modelId="{10F4754B-A11A-44F8-8F0D-B85FDB903915}" type="presParOf" srcId="{D0EA9F6B-B0DC-4621-A46D-6184B5B39BBB}" destId="{72823149-F122-4A19-8093-68A9D82EDB88}" srcOrd="1" destOrd="0" presId="urn:microsoft.com/office/officeart/2008/layout/AlternatingHexagons"/>
    <dgm:cxn modelId="{4DFD26BE-9E4D-4427-B360-5388CF7978D5}" type="presParOf" srcId="{D0EA9F6B-B0DC-4621-A46D-6184B5B39BBB}" destId="{B924539E-D3F0-46C6-A731-11C4502CEF1F}" srcOrd="2" destOrd="0" presId="urn:microsoft.com/office/officeart/2008/layout/AlternatingHexagons"/>
    <dgm:cxn modelId="{FE0EF5C4-6226-40BD-B226-AD9F24CF20AF}" type="presParOf" srcId="{D0EA9F6B-B0DC-4621-A46D-6184B5B39BBB}" destId="{CC586C97-18EC-49F1-B455-4023C24618F0}" srcOrd="3" destOrd="0" presId="urn:microsoft.com/office/officeart/2008/layout/AlternatingHexagons"/>
    <dgm:cxn modelId="{D5DB597D-5128-4A38-943D-6E1B0B56B33A}" type="presParOf" srcId="{D0EA9F6B-B0DC-4621-A46D-6184B5B39BBB}" destId="{77F50086-0379-42FE-845A-D3B8EDB0D17A}" srcOrd="4" destOrd="0" presId="urn:microsoft.com/office/officeart/2008/layout/AlternatingHexagons"/>
    <dgm:cxn modelId="{A7B80830-5674-4BFA-886E-F90082541612}" type="presParOf" srcId="{78851003-2B11-4263-B0B3-7ABC5FD2BC3E}" destId="{515CF01D-3B12-4830-8809-514EA05DA373}" srcOrd="5" destOrd="0" presId="urn:microsoft.com/office/officeart/2008/layout/AlternatingHexagons"/>
    <dgm:cxn modelId="{F3E4335B-0E1F-4FA6-BA71-CB662270A508}" type="presParOf" srcId="{78851003-2B11-4263-B0B3-7ABC5FD2BC3E}" destId="{F9099D2A-47D5-4B3C-9261-7F5DE068FB1A}" srcOrd="6" destOrd="0" presId="urn:microsoft.com/office/officeart/2008/layout/AlternatingHexagons"/>
    <dgm:cxn modelId="{006701B4-D8EB-4179-9D5A-CAB80CF5C55C}" type="presParOf" srcId="{F9099D2A-47D5-4B3C-9261-7F5DE068FB1A}" destId="{482DBE05-BAB0-4E4C-967D-0538E977D934}" srcOrd="0" destOrd="0" presId="urn:microsoft.com/office/officeart/2008/layout/AlternatingHexagons"/>
    <dgm:cxn modelId="{E6BFD75E-22A6-4702-BEBF-0507CE6A38CD}" type="presParOf" srcId="{F9099D2A-47D5-4B3C-9261-7F5DE068FB1A}" destId="{0D0EEA58-3CD1-4C12-B697-96BB91040BC4}" srcOrd="1" destOrd="0" presId="urn:microsoft.com/office/officeart/2008/layout/AlternatingHexagons"/>
    <dgm:cxn modelId="{1C1F68D7-1794-4A4E-BB1B-B5C8CE753484}" type="presParOf" srcId="{F9099D2A-47D5-4B3C-9261-7F5DE068FB1A}" destId="{58769121-CD51-45D9-A04C-900658B0A047}" srcOrd="2" destOrd="0" presId="urn:microsoft.com/office/officeart/2008/layout/AlternatingHexagons"/>
    <dgm:cxn modelId="{6DBA5F73-B848-4642-8030-2883FCBE56C2}" type="presParOf" srcId="{F9099D2A-47D5-4B3C-9261-7F5DE068FB1A}" destId="{7226BABF-2601-46EB-BEB6-85BCBF56708B}" srcOrd="3" destOrd="0" presId="urn:microsoft.com/office/officeart/2008/layout/AlternatingHexagons"/>
    <dgm:cxn modelId="{5A7DD652-CDE9-477D-80AC-3EE37223734B}" type="presParOf" srcId="{F9099D2A-47D5-4B3C-9261-7F5DE068FB1A}" destId="{B66585EF-7702-4B63-8DFD-56F1A2C1F30E}" srcOrd="4" destOrd="0" presId="urn:microsoft.com/office/officeart/2008/layout/AlternatingHexagons"/>
    <dgm:cxn modelId="{D28D96AA-30D5-472A-A9DC-4C2FFCA01A22}" type="presParOf" srcId="{78851003-2B11-4263-B0B3-7ABC5FD2BC3E}" destId="{EB808E58-3ABD-49E6-B8EE-86B65036B0D7}" srcOrd="7" destOrd="0" presId="urn:microsoft.com/office/officeart/2008/layout/AlternatingHexagons"/>
    <dgm:cxn modelId="{CE3A8E71-1E44-47BC-BE3E-6CFAF2EF5870}" type="presParOf" srcId="{78851003-2B11-4263-B0B3-7ABC5FD2BC3E}" destId="{06C47F04-149D-43D7-8B59-998F828432D3}" srcOrd="8" destOrd="0" presId="urn:microsoft.com/office/officeart/2008/layout/AlternatingHexagons"/>
    <dgm:cxn modelId="{004B5D22-CC6D-4DA8-BE70-EF0401890E35}" type="presParOf" srcId="{06C47F04-149D-43D7-8B59-998F828432D3}" destId="{0F73D4F7-0D96-4EBC-9B4E-19C5BAE424AC}" srcOrd="0" destOrd="0" presId="urn:microsoft.com/office/officeart/2008/layout/AlternatingHexagons"/>
    <dgm:cxn modelId="{7B62C8EB-AE6B-46BE-B68A-332ED14958CF}" type="presParOf" srcId="{06C47F04-149D-43D7-8B59-998F828432D3}" destId="{EDFE3760-7798-44AA-9489-70C706D4CA4D}" srcOrd="1" destOrd="0" presId="urn:microsoft.com/office/officeart/2008/layout/AlternatingHexagons"/>
    <dgm:cxn modelId="{BFB58243-8C55-4EBE-BFA5-DE50ED6160F6}" type="presParOf" srcId="{06C47F04-149D-43D7-8B59-998F828432D3}" destId="{0939CC32-21F6-41C5-856F-69F64280BC09}" srcOrd="2" destOrd="0" presId="urn:microsoft.com/office/officeart/2008/layout/AlternatingHexagons"/>
    <dgm:cxn modelId="{BDA454E4-868D-4886-8BCA-229611BE3246}" type="presParOf" srcId="{06C47F04-149D-43D7-8B59-998F828432D3}" destId="{7D33A225-2ED4-40DC-9C73-B82665CC07E7}" srcOrd="3" destOrd="0" presId="urn:microsoft.com/office/officeart/2008/layout/AlternatingHexagons"/>
    <dgm:cxn modelId="{508C874B-F905-4CC6-876C-5DFFDEBE9051}" type="presParOf" srcId="{06C47F04-149D-43D7-8B59-998F828432D3}" destId="{A662E9AA-C544-49EA-A781-359921E1BC57}" srcOrd="4" destOrd="0" presId="urn:microsoft.com/office/officeart/2008/layout/AlternatingHexagons"/>
    <dgm:cxn modelId="{2244C99E-3C3B-433D-8DD8-0F03BA6AD0CC}" type="presParOf" srcId="{78851003-2B11-4263-B0B3-7ABC5FD2BC3E}" destId="{8A114059-113D-46F2-972E-3FC86374D2C2}" srcOrd="9" destOrd="0" presId="urn:microsoft.com/office/officeart/2008/layout/AlternatingHexagons"/>
    <dgm:cxn modelId="{5140BA7A-9BFB-43D1-A1CD-97C2C06BF7DE}" type="presParOf" srcId="{78851003-2B11-4263-B0B3-7ABC5FD2BC3E}" destId="{9D3FC660-6DE0-483F-AD49-3443EBF73C8B}" srcOrd="10" destOrd="0" presId="urn:microsoft.com/office/officeart/2008/layout/AlternatingHexagons"/>
    <dgm:cxn modelId="{218CAD1B-6795-4C66-B3F9-67DAD2C14FD6}" type="presParOf" srcId="{9D3FC660-6DE0-483F-AD49-3443EBF73C8B}" destId="{616D1CFA-D8A9-464E-B8CA-1DA643B7677D}" srcOrd="0" destOrd="0" presId="urn:microsoft.com/office/officeart/2008/layout/AlternatingHexagons"/>
    <dgm:cxn modelId="{F9C72EB8-E286-4CBF-9DD9-3DDF781277A6}" type="presParOf" srcId="{9D3FC660-6DE0-483F-AD49-3443EBF73C8B}" destId="{C00FE19B-7095-45F2-A578-A3D64B6CBA2C}" srcOrd="1" destOrd="0" presId="urn:microsoft.com/office/officeart/2008/layout/AlternatingHexagons"/>
    <dgm:cxn modelId="{A56C29B7-AFFE-4868-A3A2-CD4A11ADD0E1}" type="presParOf" srcId="{9D3FC660-6DE0-483F-AD49-3443EBF73C8B}" destId="{EDBA48A3-626B-475E-89B1-CE4DF628FE4E}" srcOrd="2" destOrd="0" presId="urn:microsoft.com/office/officeart/2008/layout/AlternatingHexagons"/>
    <dgm:cxn modelId="{B723F5D0-EAB9-4994-A8CB-9A9D8AEB47FD}" type="presParOf" srcId="{9D3FC660-6DE0-483F-AD49-3443EBF73C8B}" destId="{1942639C-590C-4DD4-A659-386EF6E7C6AE}" srcOrd="3" destOrd="0" presId="urn:microsoft.com/office/officeart/2008/layout/AlternatingHexagons"/>
    <dgm:cxn modelId="{B770463C-6D1E-4620-950A-29F207A3B34A}" type="presParOf" srcId="{9D3FC660-6DE0-483F-AD49-3443EBF73C8B}" destId="{91DB0F52-2934-4AB9-8690-D92A0EDFB4BD}" srcOrd="4" destOrd="0" presId="urn:microsoft.com/office/officeart/2008/layout/AlternatingHexagons"/>
    <dgm:cxn modelId="{2FA88FBD-AE2E-4A88-BA44-C8F57C32B8AE}" type="presParOf" srcId="{78851003-2B11-4263-B0B3-7ABC5FD2BC3E}" destId="{6C5BD11A-43E2-4D06-A536-D87CEE5AA9F0}" srcOrd="11" destOrd="0" presId="urn:microsoft.com/office/officeart/2008/layout/AlternatingHexagons"/>
    <dgm:cxn modelId="{05240F26-157A-45B0-A365-A4E23565D0BA}" type="presParOf" srcId="{78851003-2B11-4263-B0B3-7ABC5FD2BC3E}" destId="{B87183E2-FF3C-4A90-858D-04E533AAC211}" srcOrd="12" destOrd="0" presId="urn:microsoft.com/office/officeart/2008/layout/AlternatingHexagons"/>
    <dgm:cxn modelId="{9E205E7A-0B7B-4A95-BBEB-678F130815FE}" type="presParOf" srcId="{B87183E2-FF3C-4A90-858D-04E533AAC211}" destId="{CBC5ED8A-849E-4C1D-8562-4ABAE510CAA6}" srcOrd="0" destOrd="0" presId="urn:microsoft.com/office/officeart/2008/layout/AlternatingHexagons"/>
    <dgm:cxn modelId="{1A6963FE-D1F3-41FA-AEC9-8BCA09BBC77E}" type="presParOf" srcId="{B87183E2-FF3C-4A90-858D-04E533AAC211}" destId="{2FC10FB3-1CA5-4EB6-A054-24651A268575}" srcOrd="1" destOrd="0" presId="urn:microsoft.com/office/officeart/2008/layout/AlternatingHexagons"/>
    <dgm:cxn modelId="{7ADAA48F-4729-4273-81A8-7FB451D811B2}" type="presParOf" srcId="{B87183E2-FF3C-4A90-858D-04E533AAC211}" destId="{A07ECED7-B948-4625-BC09-20C6A841A88E}" srcOrd="2" destOrd="0" presId="urn:microsoft.com/office/officeart/2008/layout/AlternatingHexagons"/>
    <dgm:cxn modelId="{B091C063-E297-4064-8386-DEBE98690843}" type="presParOf" srcId="{B87183E2-FF3C-4A90-858D-04E533AAC211}" destId="{17622783-1607-43B4-8EB1-D442B18E0D19}" srcOrd="3" destOrd="0" presId="urn:microsoft.com/office/officeart/2008/layout/AlternatingHexagons"/>
    <dgm:cxn modelId="{F4A42295-303E-406E-A7AF-66C1A6E8E271}" type="presParOf" srcId="{B87183E2-FF3C-4A90-858D-04E533AAC211}" destId="{F46B8121-3A1F-41EA-8FB6-91604E28BBCF}" srcOrd="4" destOrd="0" presId="urn:microsoft.com/office/officeart/2008/layout/AlternatingHexagons"/>
    <dgm:cxn modelId="{29199170-88ED-4B2E-8BA0-66B746AC31A5}" type="presParOf" srcId="{78851003-2B11-4263-B0B3-7ABC5FD2BC3E}" destId="{AE3C1FB4-8AEC-4EB7-A844-0669E9843597}" srcOrd="13" destOrd="0" presId="urn:microsoft.com/office/officeart/2008/layout/AlternatingHexagons"/>
    <dgm:cxn modelId="{AA735737-1EDC-438F-9047-D6D553144FEA}" type="presParOf" srcId="{78851003-2B11-4263-B0B3-7ABC5FD2BC3E}" destId="{E49E8DE1-CD54-46BA-BCE6-CCC059BCB4BC}" srcOrd="14" destOrd="0" presId="urn:microsoft.com/office/officeart/2008/layout/AlternatingHexagons"/>
    <dgm:cxn modelId="{21AC9270-E87D-4608-9D69-01464320A8C1}" type="presParOf" srcId="{E49E8DE1-CD54-46BA-BCE6-CCC059BCB4BC}" destId="{2074D472-DC96-46DB-8FB5-2260BC708A18}" srcOrd="0" destOrd="0" presId="urn:microsoft.com/office/officeart/2008/layout/AlternatingHexagons"/>
    <dgm:cxn modelId="{7F32FAD2-7708-41BB-871D-1C7D0236749F}" type="presParOf" srcId="{E49E8DE1-CD54-46BA-BCE6-CCC059BCB4BC}" destId="{B3AE98F5-755D-434B-AC45-B39A7B4085B1}" srcOrd="1" destOrd="0" presId="urn:microsoft.com/office/officeart/2008/layout/AlternatingHexagons"/>
    <dgm:cxn modelId="{11FEE9AD-F833-40FE-9002-43C890DE991C}" type="presParOf" srcId="{E49E8DE1-CD54-46BA-BCE6-CCC059BCB4BC}" destId="{5BB4D63B-C0BD-4A47-BC4C-40455194620D}" srcOrd="2" destOrd="0" presId="urn:microsoft.com/office/officeart/2008/layout/AlternatingHexagons"/>
    <dgm:cxn modelId="{0DA93CA5-6F6D-4B2A-936E-052B5F92A4F4}" type="presParOf" srcId="{E49E8DE1-CD54-46BA-BCE6-CCC059BCB4BC}" destId="{7FF3BFED-A94A-4986-8339-A20296C19C17}" srcOrd="3" destOrd="0" presId="urn:microsoft.com/office/officeart/2008/layout/AlternatingHexagons"/>
    <dgm:cxn modelId="{CFB3D2CD-1AD8-4076-A9C1-CC5B2EACB568}" type="presParOf" srcId="{E49E8DE1-CD54-46BA-BCE6-CCC059BCB4BC}" destId="{D31168D6-C572-43C9-8911-3879EB05830E}" srcOrd="4" destOrd="0" presId="urn:microsoft.com/office/officeart/2008/layout/AlternatingHexagons"/>
    <dgm:cxn modelId="{D628C92D-DA52-4E83-B901-2FDD0EE8DC35}" type="presParOf" srcId="{78851003-2B11-4263-B0B3-7ABC5FD2BC3E}" destId="{4E1349DA-8633-4DC3-A0FA-BE110E3048CD}" srcOrd="15" destOrd="0" presId="urn:microsoft.com/office/officeart/2008/layout/AlternatingHexagons"/>
    <dgm:cxn modelId="{38DC52C7-F531-4F3C-877F-BE3CAEE0CDB7}" type="presParOf" srcId="{78851003-2B11-4263-B0B3-7ABC5FD2BC3E}" destId="{FE6FDA87-82A4-4AAB-A72E-5FDB50F4A39C}" srcOrd="16" destOrd="0" presId="urn:microsoft.com/office/officeart/2008/layout/AlternatingHexagons"/>
    <dgm:cxn modelId="{E7AD4461-3174-4B7A-B35D-10A51515FDFA}" type="presParOf" srcId="{FE6FDA87-82A4-4AAB-A72E-5FDB50F4A39C}" destId="{ADF89271-08A7-4D24-93D2-3F4045D9E6EE}" srcOrd="0" destOrd="0" presId="urn:microsoft.com/office/officeart/2008/layout/AlternatingHexagons"/>
    <dgm:cxn modelId="{F984D176-EF54-4F27-BEC0-95F93DF822D0}" type="presParOf" srcId="{FE6FDA87-82A4-4AAB-A72E-5FDB50F4A39C}" destId="{D03047E0-8F96-4254-89EB-EABCFCDE8AA2}" srcOrd="1" destOrd="0" presId="urn:microsoft.com/office/officeart/2008/layout/AlternatingHexagons"/>
    <dgm:cxn modelId="{7C16C6EC-49F8-493E-A137-9F5A8A006999}" type="presParOf" srcId="{FE6FDA87-82A4-4AAB-A72E-5FDB50F4A39C}" destId="{38E43B67-14A5-45A3-A53B-24D6C6B0F926}" srcOrd="2" destOrd="0" presId="urn:microsoft.com/office/officeart/2008/layout/AlternatingHexagons"/>
    <dgm:cxn modelId="{0F5E1778-742D-4E29-B202-0B3A050F073A}" type="presParOf" srcId="{FE6FDA87-82A4-4AAB-A72E-5FDB50F4A39C}" destId="{9AFFAF60-176F-4994-B2E4-FFA1626581EB}" srcOrd="3" destOrd="0" presId="urn:microsoft.com/office/officeart/2008/layout/AlternatingHexagons"/>
    <dgm:cxn modelId="{7C7957F6-B544-437D-A627-47F0C8065262}" type="presParOf" srcId="{FE6FDA87-82A4-4AAB-A72E-5FDB50F4A39C}" destId="{0198B196-1DCC-4510-8408-7619A3D9A648}" srcOrd="4" destOrd="0" presId="urn:microsoft.com/office/officeart/2008/layout/AlternatingHexagons"/>
    <dgm:cxn modelId="{E3A9AC3F-12AB-4352-A9B6-6F36028242D8}" type="presParOf" srcId="{78851003-2B11-4263-B0B3-7ABC5FD2BC3E}" destId="{D9A5B56B-D104-4370-9CD5-49B4219DE9F1}" srcOrd="17" destOrd="0" presId="urn:microsoft.com/office/officeart/2008/layout/AlternatingHexagons"/>
    <dgm:cxn modelId="{85AC5F5B-AB2C-4E32-8AEF-00492C958775}" type="presParOf" srcId="{78851003-2B11-4263-B0B3-7ABC5FD2BC3E}" destId="{EBF8482E-8365-4A59-8FB9-062F956CCA3D}" srcOrd="18" destOrd="0" presId="urn:microsoft.com/office/officeart/2008/layout/AlternatingHexagons"/>
    <dgm:cxn modelId="{29A9503B-D5C6-4DE7-AF27-5B529024F45B}" type="presParOf" srcId="{EBF8482E-8365-4A59-8FB9-062F956CCA3D}" destId="{30B0626A-F1EA-4DEA-A6FB-88D832F71BB8}" srcOrd="0" destOrd="0" presId="urn:microsoft.com/office/officeart/2008/layout/AlternatingHexagons"/>
    <dgm:cxn modelId="{7CF8BC6F-2D11-4093-BBA3-241B7E44B9B9}" type="presParOf" srcId="{EBF8482E-8365-4A59-8FB9-062F956CCA3D}" destId="{60955199-1A1E-4B43-A179-DCF6E9525F1F}" srcOrd="1" destOrd="0" presId="urn:microsoft.com/office/officeart/2008/layout/AlternatingHexagons"/>
    <dgm:cxn modelId="{C374CED9-B405-4849-9D90-53F2F84021C8}" type="presParOf" srcId="{EBF8482E-8365-4A59-8FB9-062F956CCA3D}" destId="{4DCDEDED-EBDC-4386-8AB4-3B74BF2D1934}" srcOrd="2" destOrd="0" presId="urn:microsoft.com/office/officeart/2008/layout/AlternatingHexagons"/>
    <dgm:cxn modelId="{936911FF-B979-4E94-8ADD-8DE57EA61DC4}" type="presParOf" srcId="{EBF8482E-8365-4A59-8FB9-062F956CCA3D}" destId="{5DA17B6D-9172-49CF-8928-25BD9293E092}" srcOrd="3" destOrd="0" presId="urn:microsoft.com/office/officeart/2008/layout/AlternatingHexagons"/>
    <dgm:cxn modelId="{B7CBB44B-35A6-4783-B78E-9F503C7308D8}" type="presParOf" srcId="{EBF8482E-8365-4A59-8FB9-062F956CCA3D}" destId="{3A76F14C-CCA1-4038-A4E7-0B4D8F14C6E7}" srcOrd="4" destOrd="0" presId="urn:microsoft.com/office/officeart/2008/layout/AlternatingHexagon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525225D-064B-42AF-97A8-03C95DF834DB}" type="doc">
      <dgm:prSet loTypeId="urn:microsoft.com/office/officeart/2008/layout/AlternatingHexagons" loCatId="list" qsTypeId="urn:microsoft.com/office/officeart/2005/8/quickstyle/simple1" qsCatId="simple" csTypeId="urn:microsoft.com/office/officeart/2005/8/colors/accent1_2" csCatId="accent1" phldr="1"/>
      <dgm:spPr/>
      <dgm:t>
        <a:bodyPr/>
        <a:lstStyle/>
        <a:p>
          <a:endParaRPr lang="en-US"/>
        </a:p>
      </dgm:t>
    </dgm:pt>
    <dgm:pt modelId="{C8628D59-ED42-4F42-A756-5ED50FE992C4}">
      <dgm:prSet phldrT="[Text]" phldr="1"/>
      <dgm:spPr>
        <a:solidFill>
          <a:srgbClr val="00A55B"/>
        </a:solidFill>
      </dgm:spPr>
      <dgm:t>
        <a:bodyPr/>
        <a:lstStyle/>
        <a:p>
          <a:endParaRPr lang="en-US"/>
        </a:p>
      </dgm:t>
    </dgm:pt>
    <dgm:pt modelId="{04773A00-CB78-4E64-B8FD-312D2D217507}" type="parTrans" cxnId="{5383E14D-0058-4943-9E5D-CD74751FE2F4}">
      <dgm:prSet/>
      <dgm:spPr/>
      <dgm:t>
        <a:bodyPr/>
        <a:lstStyle/>
        <a:p>
          <a:endParaRPr lang="en-US"/>
        </a:p>
      </dgm:t>
    </dgm:pt>
    <dgm:pt modelId="{21AAD0C3-75AA-4285-B018-790599BE45D4}" type="sibTrans" cxnId="{5383E14D-0058-4943-9E5D-CD74751FE2F4}">
      <dgm:prSet/>
      <dgm:spPr>
        <a:solidFill>
          <a:srgbClr val="00A55B"/>
        </a:solidFill>
      </dgm:spPr>
      <dgm:t>
        <a:bodyPr/>
        <a:lstStyle/>
        <a:p>
          <a:endParaRPr lang="en-US"/>
        </a:p>
      </dgm:t>
    </dgm:pt>
    <dgm:pt modelId="{FC614899-F3F3-461E-980B-0BCD9980DCE8}">
      <dgm:prSet phldrT="[Text]"/>
      <dgm:spPr>
        <a:solidFill>
          <a:srgbClr val="00A55B"/>
        </a:solidFill>
      </dgm:spPr>
      <dgm:t>
        <a:bodyPr/>
        <a:lstStyle/>
        <a:p>
          <a:endParaRPr lang="en-US"/>
        </a:p>
      </dgm:t>
    </dgm:pt>
    <dgm:pt modelId="{B1CAF05E-107F-44EC-8FAE-2C9E21373E53}" type="parTrans" cxnId="{300119E3-EADD-46F3-AF64-25852BD0A07E}">
      <dgm:prSet/>
      <dgm:spPr/>
      <dgm:t>
        <a:bodyPr/>
        <a:lstStyle/>
        <a:p>
          <a:endParaRPr lang="en-US"/>
        </a:p>
      </dgm:t>
    </dgm:pt>
    <dgm:pt modelId="{97A0649A-E57B-4660-87C7-25D858415669}" type="sibTrans" cxnId="{300119E3-EADD-46F3-AF64-25852BD0A07E}">
      <dgm:prSet/>
      <dgm:spPr>
        <a:solidFill>
          <a:srgbClr val="00A55B"/>
        </a:solidFill>
      </dgm:spPr>
      <dgm:t>
        <a:bodyPr/>
        <a:lstStyle/>
        <a:p>
          <a:endParaRPr lang="en-US"/>
        </a:p>
      </dgm:t>
    </dgm:pt>
    <dgm:pt modelId="{64BD2367-EAEB-46C8-8391-C3E703B14D35}">
      <dgm:prSet phldrT="[Text]"/>
      <dgm:spPr>
        <a:solidFill>
          <a:schemeClr val="accent6">
            <a:lumMod val="60000"/>
            <a:lumOff val="40000"/>
          </a:schemeClr>
        </a:solidFill>
      </dgm:spPr>
      <dgm:t>
        <a:bodyPr/>
        <a:lstStyle/>
        <a:p>
          <a:endParaRPr lang="en-US"/>
        </a:p>
      </dgm:t>
    </dgm:pt>
    <dgm:pt modelId="{17DB1A7D-72EE-4041-B82A-F3AE5507B345}" type="parTrans" cxnId="{16A350A3-1755-43F1-8897-3598C307EF63}">
      <dgm:prSet/>
      <dgm:spPr/>
      <dgm:t>
        <a:bodyPr/>
        <a:lstStyle/>
        <a:p>
          <a:endParaRPr lang="en-US"/>
        </a:p>
      </dgm:t>
    </dgm:pt>
    <dgm:pt modelId="{FF83BB20-571D-4F75-9673-D79519FEAEE1}" type="sibTrans" cxnId="{16A350A3-1755-43F1-8897-3598C307EF63}">
      <dgm:prSet/>
      <dgm:spPr>
        <a:noFill/>
        <a:ln w="28575">
          <a:solidFill>
            <a:schemeClr val="bg1">
              <a:lumMod val="65000"/>
            </a:schemeClr>
          </a:solidFill>
        </a:ln>
      </dgm:spPr>
      <dgm:t>
        <a:bodyPr/>
        <a:lstStyle/>
        <a:p>
          <a:endParaRPr lang="en-US"/>
        </a:p>
      </dgm:t>
    </dgm:pt>
    <dgm:pt modelId="{C6B69C2E-4C5E-4213-A87A-AD7778F1C9DF}">
      <dgm:prSet phldrT="[Text]"/>
      <dgm:spPr>
        <a:solidFill>
          <a:srgbClr val="00A55B"/>
        </a:solidFill>
      </dgm:spPr>
      <dgm:t>
        <a:bodyPr/>
        <a:lstStyle/>
        <a:p>
          <a:endParaRPr lang="en-US"/>
        </a:p>
      </dgm:t>
    </dgm:pt>
    <dgm:pt modelId="{A61F057A-0EA6-48DA-9D02-6ADE4D515419}" type="parTrans" cxnId="{2D794109-AD3E-4326-B8AC-0A0338441D8F}">
      <dgm:prSet/>
      <dgm:spPr/>
      <dgm:t>
        <a:bodyPr/>
        <a:lstStyle/>
        <a:p>
          <a:endParaRPr lang="en-US"/>
        </a:p>
      </dgm:t>
    </dgm:pt>
    <dgm:pt modelId="{9520BAFB-62DE-42B2-8BE2-2DD2BE1A41B4}" type="sibTrans" cxnId="{2D794109-AD3E-4326-B8AC-0A0338441D8F}">
      <dgm:prSet/>
      <dgm:spPr>
        <a:solidFill>
          <a:srgbClr val="00A55B"/>
        </a:solidFill>
      </dgm:spPr>
      <dgm:t>
        <a:bodyPr/>
        <a:lstStyle/>
        <a:p>
          <a:endParaRPr lang="en-US"/>
        </a:p>
      </dgm:t>
    </dgm:pt>
    <dgm:pt modelId="{42B9705B-2A5D-4099-9318-3E21B841AA17}">
      <dgm:prSet phldrT="[Text]"/>
      <dgm:spPr>
        <a:noFill/>
        <a:ln w="28575">
          <a:solidFill>
            <a:schemeClr val="bg1">
              <a:lumMod val="65000"/>
            </a:schemeClr>
          </a:solidFill>
        </a:ln>
      </dgm:spPr>
      <dgm:t>
        <a:bodyPr/>
        <a:lstStyle/>
        <a:p>
          <a:endParaRPr lang="en-US"/>
        </a:p>
      </dgm:t>
    </dgm:pt>
    <dgm:pt modelId="{4ABFE9F1-55DC-42A3-AAE9-18093B6FB69B}" type="parTrans" cxnId="{6AA68AB2-D527-4496-A120-2F1A6EC439F1}">
      <dgm:prSet/>
      <dgm:spPr/>
      <dgm:t>
        <a:bodyPr/>
        <a:lstStyle/>
        <a:p>
          <a:endParaRPr lang="en-US"/>
        </a:p>
      </dgm:t>
    </dgm:pt>
    <dgm:pt modelId="{738F7F2C-65C4-4E65-ACE2-FA862E249605}" type="sibTrans" cxnId="{6AA68AB2-D527-4496-A120-2F1A6EC439F1}">
      <dgm:prSet/>
      <dgm:spPr>
        <a:solidFill>
          <a:schemeClr val="accent6">
            <a:lumMod val="60000"/>
            <a:lumOff val="40000"/>
          </a:schemeClr>
        </a:solidFill>
      </dgm:spPr>
      <dgm:t>
        <a:bodyPr/>
        <a:lstStyle/>
        <a:p>
          <a:endParaRPr lang="en-US"/>
        </a:p>
      </dgm:t>
    </dgm:pt>
    <dgm:pt modelId="{ABD1407C-EE6F-4A40-B9AC-3A5870CF9356}">
      <dgm:prSet phldrT="[Text]"/>
      <dgm:spPr>
        <a:noFill/>
        <a:ln w="28575">
          <a:solidFill>
            <a:schemeClr val="bg1">
              <a:lumMod val="65000"/>
            </a:schemeClr>
          </a:solidFill>
        </a:ln>
      </dgm:spPr>
      <dgm:t>
        <a:bodyPr/>
        <a:lstStyle/>
        <a:p>
          <a:endParaRPr lang="en-US"/>
        </a:p>
      </dgm:t>
    </dgm:pt>
    <dgm:pt modelId="{1C2FB922-DA0B-4448-872B-1C56EE1C5E07}" type="parTrans" cxnId="{5ABB0F6A-0D8D-4610-A378-4B9DEC3998C2}">
      <dgm:prSet/>
      <dgm:spPr/>
      <dgm:t>
        <a:bodyPr/>
        <a:lstStyle/>
        <a:p>
          <a:endParaRPr lang="en-US"/>
        </a:p>
      </dgm:t>
    </dgm:pt>
    <dgm:pt modelId="{77CE41C6-221C-4B14-9445-D074BC845D83}" type="sibTrans" cxnId="{5ABB0F6A-0D8D-4610-A378-4B9DEC3998C2}">
      <dgm:prSet/>
      <dgm:spPr>
        <a:solidFill>
          <a:srgbClr val="00A55B"/>
        </a:solidFill>
      </dgm:spPr>
      <dgm:t>
        <a:bodyPr/>
        <a:lstStyle/>
        <a:p>
          <a:endParaRPr lang="en-US"/>
        </a:p>
      </dgm:t>
    </dgm:pt>
    <dgm:pt modelId="{6E0D602D-8472-4D22-8469-D8ABFC383C7B}">
      <dgm:prSet phldrT="[Text]"/>
      <dgm:spPr>
        <a:solidFill>
          <a:srgbClr val="00A55B"/>
        </a:solidFill>
      </dgm:spPr>
      <dgm:t>
        <a:bodyPr/>
        <a:lstStyle/>
        <a:p>
          <a:endParaRPr lang="en-US"/>
        </a:p>
      </dgm:t>
    </dgm:pt>
    <dgm:pt modelId="{BBB1CFEA-7B76-488B-8616-ABF2D98F368C}" type="parTrans" cxnId="{78DA3A9F-9FB5-4DB7-851E-3270C2913D50}">
      <dgm:prSet/>
      <dgm:spPr/>
      <dgm:t>
        <a:bodyPr/>
        <a:lstStyle/>
        <a:p>
          <a:endParaRPr lang="en-US"/>
        </a:p>
      </dgm:t>
    </dgm:pt>
    <dgm:pt modelId="{7EE96DAD-71A7-4457-99D2-F8E34256A077}" type="sibTrans" cxnId="{78DA3A9F-9FB5-4DB7-851E-3270C2913D50}">
      <dgm:prSet/>
      <dgm:spPr>
        <a:solidFill>
          <a:srgbClr val="00A55B"/>
        </a:solidFill>
      </dgm:spPr>
      <dgm:t>
        <a:bodyPr/>
        <a:lstStyle/>
        <a:p>
          <a:endParaRPr lang="en-US"/>
        </a:p>
      </dgm:t>
    </dgm:pt>
    <dgm:pt modelId="{A1FA9C6E-11FD-41FE-82F6-EA149B7A528E}">
      <dgm:prSet phldrT="[Text]"/>
      <dgm:spPr>
        <a:solidFill>
          <a:schemeClr val="accent6">
            <a:lumMod val="60000"/>
            <a:lumOff val="40000"/>
          </a:schemeClr>
        </a:solidFill>
      </dgm:spPr>
      <dgm:t>
        <a:bodyPr/>
        <a:lstStyle/>
        <a:p>
          <a:endParaRPr lang="en-US"/>
        </a:p>
      </dgm:t>
    </dgm:pt>
    <dgm:pt modelId="{DB591358-1143-42EC-8D3F-675E9961A0F7}" type="parTrans" cxnId="{4A376ED8-97D7-4FC5-8F68-FA37E5B46A34}">
      <dgm:prSet/>
      <dgm:spPr/>
      <dgm:t>
        <a:bodyPr/>
        <a:lstStyle/>
        <a:p>
          <a:endParaRPr lang="en-US"/>
        </a:p>
      </dgm:t>
    </dgm:pt>
    <dgm:pt modelId="{8C8EA0D1-543B-4558-A00D-A40748B80421}" type="sibTrans" cxnId="{4A376ED8-97D7-4FC5-8F68-FA37E5B46A34}">
      <dgm:prSet/>
      <dgm:spPr>
        <a:solidFill>
          <a:srgbClr val="00A55B"/>
        </a:solidFill>
      </dgm:spPr>
      <dgm:t>
        <a:bodyPr/>
        <a:lstStyle/>
        <a:p>
          <a:endParaRPr lang="en-US"/>
        </a:p>
      </dgm:t>
    </dgm:pt>
    <dgm:pt modelId="{896F7DE3-B2C6-411F-AF1F-ED62911845EB}">
      <dgm:prSet phldrT="[Text]"/>
      <dgm:spPr>
        <a:solidFill>
          <a:schemeClr val="accent6">
            <a:lumMod val="60000"/>
            <a:lumOff val="40000"/>
          </a:schemeClr>
        </a:solidFill>
      </dgm:spPr>
      <dgm:t>
        <a:bodyPr/>
        <a:lstStyle/>
        <a:p>
          <a:endParaRPr lang="en-US"/>
        </a:p>
      </dgm:t>
    </dgm:pt>
    <dgm:pt modelId="{23341232-E976-499F-AA47-017784198CF4}" type="parTrans" cxnId="{1E12142B-4DD0-47F9-870E-23BB0343FDE1}">
      <dgm:prSet/>
      <dgm:spPr/>
      <dgm:t>
        <a:bodyPr/>
        <a:lstStyle/>
        <a:p>
          <a:endParaRPr lang="en-US"/>
        </a:p>
      </dgm:t>
    </dgm:pt>
    <dgm:pt modelId="{0AA16DAF-7118-4F07-B784-D34825BA6245}" type="sibTrans" cxnId="{1E12142B-4DD0-47F9-870E-23BB0343FDE1}">
      <dgm:prSet/>
      <dgm:spPr>
        <a:noFill/>
        <a:ln w="28575">
          <a:solidFill>
            <a:schemeClr val="bg1">
              <a:lumMod val="65000"/>
            </a:schemeClr>
          </a:solidFill>
        </a:ln>
      </dgm:spPr>
      <dgm:t>
        <a:bodyPr/>
        <a:lstStyle/>
        <a:p>
          <a:endParaRPr lang="en-US"/>
        </a:p>
      </dgm:t>
    </dgm:pt>
    <dgm:pt modelId="{D31DF875-DA42-48C5-AEC1-BA720EB3EEFD}">
      <dgm:prSet phldrT="[Text]"/>
      <dgm:spPr>
        <a:solidFill>
          <a:srgbClr val="00A55B"/>
        </a:solidFill>
      </dgm:spPr>
      <dgm:t>
        <a:bodyPr/>
        <a:lstStyle/>
        <a:p>
          <a:endParaRPr lang="en-US"/>
        </a:p>
      </dgm:t>
    </dgm:pt>
    <dgm:pt modelId="{1EABF9C0-0687-45CA-92D4-6561E4970C8C}" type="parTrans" cxnId="{00F01DE8-5396-4299-A025-DCFCE8B743EE}">
      <dgm:prSet/>
      <dgm:spPr/>
      <dgm:t>
        <a:bodyPr/>
        <a:lstStyle/>
        <a:p>
          <a:endParaRPr lang="en-US"/>
        </a:p>
      </dgm:t>
    </dgm:pt>
    <dgm:pt modelId="{15CA5C41-031F-41ED-B59E-5287F7345953}" type="sibTrans" cxnId="{00F01DE8-5396-4299-A025-DCFCE8B743EE}">
      <dgm:prSet/>
      <dgm:spPr>
        <a:solidFill>
          <a:srgbClr val="00A55B"/>
        </a:solidFill>
      </dgm:spPr>
      <dgm:t>
        <a:bodyPr/>
        <a:lstStyle/>
        <a:p>
          <a:endParaRPr lang="en-US"/>
        </a:p>
      </dgm:t>
    </dgm:pt>
    <dgm:pt modelId="{78851003-2B11-4263-B0B3-7ABC5FD2BC3E}" type="pres">
      <dgm:prSet presAssocID="{8525225D-064B-42AF-97A8-03C95DF834DB}" presName="Name0" presStyleCnt="0">
        <dgm:presLayoutVars>
          <dgm:chMax/>
          <dgm:chPref/>
          <dgm:dir/>
          <dgm:animLvl val="lvl"/>
        </dgm:presLayoutVars>
      </dgm:prSet>
      <dgm:spPr/>
    </dgm:pt>
    <dgm:pt modelId="{4D331BF6-ACA5-4AA8-8B25-CBF06F594037}" type="pres">
      <dgm:prSet presAssocID="{C8628D59-ED42-4F42-A756-5ED50FE992C4}" presName="composite" presStyleCnt="0"/>
      <dgm:spPr/>
    </dgm:pt>
    <dgm:pt modelId="{7243D3C2-2D17-4289-93B8-0B8D44164BC2}" type="pres">
      <dgm:prSet presAssocID="{C8628D59-ED42-4F42-A756-5ED50FE992C4}" presName="Parent1" presStyleLbl="node1" presStyleIdx="0" presStyleCnt="20">
        <dgm:presLayoutVars>
          <dgm:chMax val="1"/>
          <dgm:chPref val="1"/>
          <dgm:bulletEnabled val="1"/>
        </dgm:presLayoutVars>
      </dgm:prSet>
      <dgm:spPr/>
    </dgm:pt>
    <dgm:pt modelId="{E3FDF44F-A110-48F9-B783-CBA2BBC4F3F6}" type="pres">
      <dgm:prSet presAssocID="{C8628D59-ED42-4F42-A756-5ED50FE992C4}" presName="Childtext1" presStyleLbl="revTx" presStyleIdx="0" presStyleCnt="10">
        <dgm:presLayoutVars>
          <dgm:chMax val="0"/>
          <dgm:chPref val="0"/>
          <dgm:bulletEnabled val="1"/>
        </dgm:presLayoutVars>
      </dgm:prSet>
      <dgm:spPr/>
    </dgm:pt>
    <dgm:pt modelId="{393EF2E7-4575-4444-B602-A35FC95CC396}" type="pres">
      <dgm:prSet presAssocID="{C8628D59-ED42-4F42-A756-5ED50FE992C4}" presName="BalanceSpacing" presStyleCnt="0"/>
      <dgm:spPr/>
    </dgm:pt>
    <dgm:pt modelId="{36B11D2C-1F53-4EFE-A5F5-239B7191D856}" type="pres">
      <dgm:prSet presAssocID="{C8628D59-ED42-4F42-A756-5ED50FE992C4}" presName="BalanceSpacing1" presStyleCnt="0"/>
      <dgm:spPr/>
    </dgm:pt>
    <dgm:pt modelId="{8504E107-2F1E-4050-8426-9C50E61BF4D0}" type="pres">
      <dgm:prSet presAssocID="{21AAD0C3-75AA-4285-B018-790599BE45D4}" presName="Accent1Text" presStyleLbl="node1" presStyleIdx="1" presStyleCnt="20"/>
      <dgm:spPr/>
    </dgm:pt>
    <dgm:pt modelId="{BAE5B3E5-B21C-43AA-AFC8-02DF9C958FAB}" type="pres">
      <dgm:prSet presAssocID="{21AAD0C3-75AA-4285-B018-790599BE45D4}" presName="spaceBetweenRectangles" presStyleCnt="0"/>
      <dgm:spPr/>
    </dgm:pt>
    <dgm:pt modelId="{04B0DF06-2A87-4CFF-9731-FE507C57A810}" type="pres">
      <dgm:prSet presAssocID="{64BD2367-EAEB-46C8-8391-C3E703B14D35}" presName="composite" presStyleCnt="0"/>
      <dgm:spPr/>
    </dgm:pt>
    <dgm:pt modelId="{C128EA3A-BC3B-4B37-9884-253F02D9F3E8}" type="pres">
      <dgm:prSet presAssocID="{64BD2367-EAEB-46C8-8391-C3E703B14D35}" presName="Parent1" presStyleLbl="node1" presStyleIdx="2" presStyleCnt="20">
        <dgm:presLayoutVars>
          <dgm:chMax val="1"/>
          <dgm:chPref val="1"/>
          <dgm:bulletEnabled val="1"/>
        </dgm:presLayoutVars>
      </dgm:prSet>
      <dgm:spPr/>
    </dgm:pt>
    <dgm:pt modelId="{C588111B-EF02-4D45-A0C7-FBDCFA47DD6F}" type="pres">
      <dgm:prSet presAssocID="{64BD2367-EAEB-46C8-8391-C3E703B14D35}" presName="Childtext1" presStyleLbl="revTx" presStyleIdx="1" presStyleCnt="10">
        <dgm:presLayoutVars>
          <dgm:chMax val="0"/>
          <dgm:chPref val="0"/>
          <dgm:bulletEnabled val="1"/>
        </dgm:presLayoutVars>
      </dgm:prSet>
      <dgm:spPr/>
    </dgm:pt>
    <dgm:pt modelId="{25B98672-24E2-49F8-8D10-AAFB9925201C}" type="pres">
      <dgm:prSet presAssocID="{64BD2367-EAEB-46C8-8391-C3E703B14D35}" presName="BalanceSpacing" presStyleCnt="0"/>
      <dgm:spPr/>
    </dgm:pt>
    <dgm:pt modelId="{E504307E-4BF2-449D-9953-AE954A457275}" type="pres">
      <dgm:prSet presAssocID="{64BD2367-EAEB-46C8-8391-C3E703B14D35}" presName="BalanceSpacing1" presStyleCnt="0"/>
      <dgm:spPr/>
    </dgm:pt>
    <dgm:pt modelId="{E7B7C166-516E-49AB-BBF1-E2E58BE2554B}" type="pres">
      <dgm:prSet presAssocID="{FF83BB20-571D-4F75-9673-D79519FEAEE1}" presName="Accent1Text" presStyleLbl="node1" presStyleIdx="3" presStyleCnt="20"/>
      <dgm:spPr/>
    </dgm:pt>
    <dgm:pt modelId="{77531DDA-4B86-43B3-938F-E1FCF279E97C}" type="pres">
      <dgm:prSet presAssocID="{FF83BB20-571D-4F75-9673-D79519FEAEE1}" presName="spaceBetweenRectangles" presStyleCnt="0"/>
      <dgm:spPr/>
    </dgm:pt>
    <dgm:pt modelId="{D0EA9F6B-B0DC-4621-A46D-6184B5B39BBB}" type="pres">
      <dgm:prSet presAssocID="{C6B69C2E-4C5E-4213-A87A-AD7778F1C9DF}" presName="composite" presStyleCnt="0"/>
      <dgm:spPr/>
    </dgm:pt>
    <dgm:pt modelId="{736E5E48-48E8-4597-BFCC-4D50DC064970}" type="pres">
      <dgm:prSet presAssocID="{C6B69C2E-4C5E-4213-A87A-AD7778F1C9DF}" presName="Parent1" presStyleLbl="node1" presStyleIdx="4" presStyleCnt="20">
        <dgm:presLayoutVars>
          <dgm:chMax val="1"/>
          <dgm:chPref val="1"/>
          <dgm:bulletEnabled val="1"/>
        </dgm:presLayoutVars>
      </dgm:prSet>
      <dgm:spPr/>
    </dgm:pt>
    <dgm:pt modelId="{72823149-F122-4A19-8093-68A9D82EDB88}" type="pres">
      <dgm:prSet presAssocID="{C6B69C2E-4C5E-4213-A87A-AD7778F1C9DF}" presName="Childtext1" presStyleLbl="revTx" presStyleIdx="2" presStyleCnt="10">
        <dgm:presLayoutVars>
          <dgm:chMax val="0"/>
          <dgm:chPref val="0"/>
          <dgm:bulletEnabled val="1"/>
        </dgm:presLayoutVars>
      </dgm:prSet>
      <dgm:spPr/>
    </dgm:pt>
    <dgm:pt modelId="{B924539E-D3F0-46C6-A731-11C4502CEF1F}" type="pres">
      <dgm:prSet presAssocID="{C6B69C2E-4C5E-4213-A87A-AD7778F1C9DF}" presName="BalanceSpacing" presStyleCnt="0"/>
      <dgm:spPr/>
    </dgm:pt>
    <dgm:pt modelId="{CC586C97-18EC-49F1-B455-4023C24618F0}" type="pres">
      <dgm:prSet presAssocID="{C6B69C2E-4C5E-4213-A87A-AD7778F1C9DF}" presName="BalanceSpacing1" presStyleCnt="0"/>
      <dgm:spPr/>
    </dgm:pt>
    <dgm:pt modelId="{77F50086-0379-42FE-845A-D3B8EDB0D17A}" type="pres">
      <dgm:prSet presAssocID="{9520BAFB-62DE-42B2-8BE2-2DD2BE1A41B4}" presName="Accent1Text" presStyleLbl="node1" presStyleIdx="5" presStyleCnt="20"/>
      <dgm:spPr/>
    </dgm:pt>
    <dgm:pt modelId="{515CF01D-3B12-4830-8809-514EA05DA373}" type="pres">
      <dgm:prSet presAssocID="{9520BAFB-62DE-42B2-8BE2-2DD2BE1A41B4}" presName="spaceBetweenRectangles" presStyleCnt="0"/>
      <dgm:spPr/>
    </dgm:pt>
    <dgm:pt modelId="{F9099D2A-47D5-4B3C-9261-7F5DE068FB1A}" type="pres">
      <dgm:prSet presAssocID="{42B9705B-2A5D-4099-9318-3E21B841AA17}" presName="composite" presStyleCnt="0"/>
      <dgm:spPr/>
    </dgm:pt>
    <dgm:pt modelId="{482DBE05-BAB0-4E4C-967D-0538E977D934}" type="pres">
      <dgm:prSet presAssocID="{42B9705B-2A5D-4099-9318-3E21B841AA17}" presName="Parent1" presStyleLbl="node1" presStyleIdx="6" presStyleCnt="20">
        <dgm:presLayoutVars>
          <dgm:chMax val="1"/>
          <dgm:chPref val="1"/>
          <dgm:bulletEnabled val="1"/>
        </dgm:presLayoutVars>
      </dgm:prSet>
      <dgm:spPr/>
    </dgm:pt>
    <dgm:pt modelId="{0D0EEA58-3CD1-4C12-B697-96BB91040BC4}" type="pres">
      <dgm:prSet presAssocID="{42B9705B-2A5D-4099-9318-3E21B841AA17}" presName="Childtext1" presStyleLbl="revTx" presStyleIdx="3" presStyleCnt="10">
        <dgm:presLayoutVars>
          <dgm:chMax val="0"/>
          <dgm:chPref val="0"/>
          <dgm:bulletEnabled val="1"/>
        </dgm:presLayoutVars>
      </dgm:prSet>
      <dgm:spPr/>
    </dgm:pt>
    <dgm:pt modelId="{58769121-CD51-45D9-A04C-900658B0A047}" type="pres">
      <dgm:prSet presAssocID="{42B9705B-2A5D-4099-9318-3E21B841AA17}" presName="BalanceSpacing" presStyleCnt="0"/>
      <dgm:spPr/>
    </dgm:pt>
    <dgm:pt modelId="{7226BABF-2601-46EB-BEB6-85BCBF56708B}" type="pres">
      <dgm:prSet presAssocID="{42B9705B-2A5D-4099-9318-3E21B841AA17}" presName="BalanceSpacing1" presStyleCnt="0"/>
      <dgm:spPr/>
    </dgm:pt>
    <dgm:pt modelId="{B66585EF-7702-4B63-8DFD-56F1A2C1F30E}" type="pres">
      <dgm:prSet presAssocID="{738F7F2C-65C4-4E65-ACE2-FA862E249605}" presName="Accent1Text" presStyleLbl="node1" presStyleIdx="7" presStyleCnt="20"/>
      <dgm:spPr/>
    </dgm:pt>
    <dgm:pt modelId="{EB808E58-3ABD-49E6-B8EE-86B65036B0D7}" type="pres">
      <dgm:prSet presAssocID="{738F7F2C-65C4-4E65-ACE2-FA862E249605}" presName="spaceBetweenRectangles" presStyleCnt="0"/>
      <dgm:spPr/>
    </dgm:pt>
    <dgm:pt modelId="{06C47F04-149D-43D7-8B59-998F828432D3}" type="pres">
      <dgm:prSet presAssocID="{ABD1407C-EE6F-4A40-B9AC-3A5870CF9356}" presName="composite" presStyleCnt="0"/>
      <dgm:spPr/>
    </dgm:pt>
    <dgm:pt modelId="{0F73D4F7-0D96-4EBC-9B4E-19C5BAE424AC}" type="pres">
      <dgm:prSet presAssocID="{ABD1407C-EE6F-4A40-B9AC-3A5870CF9356}" presName="Parent1" presStyleLbl="node1" presStyleIdx="8" presStyleCnt="20">
        <dgm:presLayoutVars>
          <dgm:chMax val="1"/>
          <dgm:chPref val="1"/>
          <dgm:bulletEnabled val="1"/>
        </dgm:presLayoutVars>
      </dgm:prSet>
      <dgm:spPr/>
    </dgm:pt>
    <dgm:pt modelId="{EDFE3760-7798-44AA-9489-70C706D4CA4D}" type="pres">
      <dgm:prSet presAssocID="{ABD1407C-EE6F-4A40-B9AC-3A5870CF9356}" presName="Childtext1" presStyleLbl="revTx" presStyleIdx="4" presStyleCnt="10">
        <dgm:presLayoutVars>
          <dgm:chMax val="0"/>
          <dgm:chPref val="0"/>
          <dgm:bulletEnabled val="1"/>
        </dgm:presLayoutVars>
      </dgm:prSet>
      <dgm:spPr/>
    </dgm:pt>
    <dgm:pt modelId="{0939CC32-21F6-41C5-856F-69F64280BC09}" type="pres">
      <dgm:prSet presAssocID="{ABD1407C-EE6F-4A40-B9AC-3A5870CF9356}" presName="BalanceSpacing" presStyleCnt="0"/>
      <dgm:spPr/>
    </dgm:pt>
    <dgm:pt modelId="{7D33A225-2ED4-40DC-9C73-B82665CC07E7}" type="pres">
      <dgm:prSet presAssocID="{ABD1407C-EE6F-4A40-B9AC-3A5870CF9356}" presName="BalanceSpacing1" presStyleCnt="0"/>
      <dgm:spPr/>
    </dgm:pt>
    <dgm:pt modelId="{A662E9AA-C544-49EA-A781-359921E1BC57}" type="pres">
      <dgm:prSet presAssocID="{77CE41C6-221C-4B14-9445-D074BC845D83}" presName="Accent1Text" presStyleLbl="node1" presStyleIdx="9" presStyleCnt="20"/>
      <dgm:spPr/>
    </dgm:pt>
    <dgm:pt modelId="{8A114059-113D-46F2-972E-3FC86374D2C2}" type="pres">
      <dgm:prSet presAssocID="{77CE41C6-221C-4B14-9445-D074BC845D83}" presName="spaceBetweenRectangles" presStyleCnt="0"/>
      <dgm:spPr/>
    </dgm:pt>
    <dgm:pt modelId="{9D3FC660-6DE0-483F-AD49-3443EBF73C8B}" type="pres">
      <dgm:prSet presAssocID="{6E0D602D-8472-4D22-8469-D8ABFC383C7B}" presName="composite" presStyleCnt="0"/>
      <dgm:spPr/>
    </dgm:pt>
    <dgm:pt modelId="{616D1CFA-D8A9-464E-B8CA-1DA643B7677D}" type="pres">
      <dgm:prSet presAssocID="{6E0D602D-8472-4D22-8469-D8ABFC383C7B}" presName="Parent1" presStyleLbl="node1" presStyleIdx="10" presStyleCnt="20">
        <dgm:presLayoutVars>
          <dgm:chMax val="1"/>
          <dgm:chPref val="1"/>
          <dgm:bulletEnabled val="1"/>
        </dgm:presLayoutVars>
      </dgm:prSet>
      <dgm:spPr/>
    </dgm:pt>
    <dgm:pt modelId="{C00FE19B-7095-45F2-A578-A3D64B6CBA2C}" type="pres">
      <dgm:prSet presAssocID="{6E0D602D-8472-4D22-8469-D8ABFC383C7B}" presName="Childtext1" presStyleLbl="revTx" presStyleIdx="5" presStyleCnt="10">
        <dgm:presLayoutVars>
          <dgm:chMax val="0"/>
          <dgm:chPref val="0"/>
          <dgm:bulletEnabled val="1"/>
        </dgm:presLayoutVars>
      </dgm:prSet>
      <dgm:spPr/>
    </dgm:pt>
    <dgm:pt modelId="{EDBA48A3-626B-475E-89B1-CE4DF628FE4E}" type="pres">
      <dgm:prSet presAssocID="{6E0D602D-8472-4D22-8469-D8ABFC383C7B}" presName="BalanceSpacing" presStyleCnt="0"/>
      <dgm:spPr/>
    </dgm:pt>
    <dgm:pt modelId="{1942639C-590C-4DD4-A659-386EF6E7C6AE}" type="pres">
      <dgm:prSet presAssocID="{6E0D602D-8472-4D22-8469-D8ABFC383C7B}" presName="BalanceSpacing1" presStyleCnt="0"/>
      <dgm:spPr/>
    </dgm:pt>
    <dgm:pt modelId="{91DB0F52-2934-4AB9-8690-D92A0EDFB4BD}" type="pres">
      <dgm:prSet presAssocID="{7EE96DAD-71A7-4457-99D2-F8E34256A077}" presName="Accent1Text" presStyleLbl="node1" presStyleIdx="11" presStyleCnt="20"/>
      <dgm:spPr/>
    </dgm:pt>
    <dgm:pt modelId="{6C5BD11A-43E2-4D06-A536-D87CEE5AA9F0}" type="pres">
      <dgm:prSet presAssocID="{7EE96DAD-71A7-4457-99D2-F8E34256A077}" presName="spaceBetweenRectangles" presStyleCnt="0"/>
      <dgm:spPr/>
    </dgm:pt>
    <dgm:pt modelId="{B87183E2-FF3C-4A90-858D-04E533AAC211}" type="pres">
      <dgm:prSet presAssocID="{A1FA9C6E-11FD-41FE-82F6-EA149B7A528E}" presName="composite" presStyleCnt="0"/>
      <dgm:spPr/>
    </dgm:pt>
    <dgm:pt modelId="{CBC5ED8A-849E-4C1D-8562-4ABAE510CAA6}" type="pres">
      <dgm:prSet presAssocID="{A1FA9C6E-11FD-41FE-82F6-EA149B7A528E}" presName="Parent1" presStyleLbl="node1" presStyleIdx="12" presStyleCnt="20">
        <dgm:presLayoutVars>
          <dgm:chMax val="1"/>
          <dgm:chPref val="1"/>
          <dgm:bulletEnabled val="1"/>
        </dgm:presLayoutVars>
      </dgm:prSet>
      <dgm:spPr/>
    </dgm:pt>
    <dgm:pt modelId="{2FC10FB3-1CA5-4EB6-A054-24651A268575}" type="pres">
      <dgm:prSet presAssocID="{A1FA9C6E-11FD-41FE-82F6-EA149B7A528E}" presName="Childtext1" presStyleLbl="revTx" presStyleIdx="6" presStyleCnt="10">
        <dgm:presLayoutVars>
          <dgm:chMax val="0"/>
          <dgm:chPref val="0"/>
          <dgm:bulletEnabled val="1"/>
        </dgm:presLayoutVars>
      </dgm:prSet>
      <dgm:spPr/>
    </dgm:pt>
    <dgm:pt modelId="{A07ECED7-B948-4625-BC09-20C6A841A88E}" type="pres">
      <dgm:prSet presAssocID="{A1FA9C6E-11FD-41FE-82F6-EA149B7A528E}" presName="BalanceSpacing" presStyleCnt="0"/>
      <dgm:spPr/>
    </dgm:pt>
    <dgm:pt modelId="{17622783-1607-43B4-8EB1-D442B18E0D19}" type="pres">
      <dgm:prSet presAssocID="{A1FA9C6E-11FD-41FE-82F6-EA149B7A528E}" presName="BalanceSpacing1" presStyleCnt="0"/>
      <dgm:spPr/>
    </dgm:pt>
    <dgm:pt modelId="{F46B8121-3A1F-41EA-8FB6-91604E28BBCF}" type="pres">
      <dgm:prSet presAssocID="{8C8EA0D1-543B-4558-A00D-A40748B80421}" presName="Accent1Text" presStyleLbl="node1" presStyleIdx="13" presStyleCnt="20"/>
      <dgm:spPr/>
    </dgm:pt>
    <dgm:pt modelId="{AE3C1FB4-8AEC-4EB7-A844-0669E9843597}" type="pres">
      <dgm:prSet presAssocID="{8C8EA0D1-543B-4558-A00D-A40748B80421}" presName="spaceBetweenRectangles" presStyleCnt="0"/>
      <dgm:spPr/>
    </dgm:pt>
    <dgm:pt modelId="{E49E8DE1-CD54-46BA-BCE6-CCC059BCB4BC}" type="pres">
      <dgm:prSet presAssocID="{896F7DE3-B2C6-411F-AF1F-ED62911845EB}" presName="composite" presStyleCnt="0"/>
      <dgm:spPr/>
    </dgm:pt>
    <dgm:pt modelId="{2074D472-DC96-46DB-8FB5-2260BC708A18}" type="pres">
      <dgm:prSet presAssocID="{896F7DE3-B2C6-411F-AF1F-ED62911845EB}" presName="Parent1" presStyleLbl="node1" presStyleIdx="14" presStyleCnt="20">
        <dgm:presLayoutVars>
          <dgm:chMax val="1"/>
          <dgm:chPref val="1"/>
          <dgm:bulletEnabled val="1"/>
        </dgm:presLayoutVars>
      </dgm:prSet>
      <dgm:spPr/>
    </dgm:pt>
    <dgm:pt modelId="{B3AE98F5-755D-434B-AC45-B39A7B4085B1}" type="pres">
      <dgm:prSet presAssocID="{896F7DE3-B2C6-411F-AF1F-ED62911845EB}" presName="Childtext1" presStyleLbl="revTx" presStyleIdx="7" presStyleCnt="10">
        <dgm:presLayoutVars>
          <dgm:chMax val="0"/>
          <dgm:chPref val="0"/>
          <dgm:bulletEnabled val="1"/>
        </dgm:presLayoutVars>
      </dgm:prSet>
      <dgm:spPr/>
    </dgm:pt>
    <dgm:pt modelId="{5BB4D63B-C0BD-4A47-BC4C-40455194620D}" type="pres">
      <dgm:prSet presAssocID="{896F7DE3-B2C6-411F-AF1F-ED62911845EB}" presName="BalanceSpacing" presStyleCnt="0"/>
      <dgm:spPr/>
    </dgm:pt>
    <dgm:pt modelId="{7FF3BFED-A94A-4986-8339-A20296C19C17}" type="pres">
      <dgm:prSet presAssocID="{896F7DE3-B2C6-411F-AF1F-ED62911845EB}" presName="BalanceSpacing1" presStyleCnt="0"/>
      <dgm:spPr/>
    </dgm:pt>
    <dgm:pt modelId="{D31168D6-C572-43C9-8911-3879EB05830E}" type="pres">
      <dgm:prSet presAssocID="{0AA16DAF-7118-4F07-B784-D34825BA6245}" presName="Accent1Text" presStyleLbl="node1" presStyleIdx="15" presStyleCnt="20"/>
      <dgm:spPr/>
    </dgm:pt>
    <dgm:pt modelId="{4E1349DA-8633-4DC3-A0FA-BE110E3048CD}" type="pres">
      <dgm:prSet presAssocID="{0AA16DAF-7118-4F07-B784-D34825BA6245}" presName="spaceBetweenRectangles" presStyleCnt="0"/>
      <dgm:spPr/>
    </dgm:pt>
    <dgm:pt modelId="{FE6FDA87-82A4-4AAB-A72E-5FDB50F4A39C}" type="pres">
      <dgm:prSet presAssocID="{D31DF875-DA42-48C5-AEC1-BA720EB3EEFD}" presName="composite" presStyleCnt="0"/>
      <dgm:spPr/>
    </dgm:pt>
    <dgm:pt modelId="{ADF89271-08A7-4D24-93D2-3F4045D9E6EE}" type="pres">
      <dgm:prSet presAssocID="{D31DF875-DA42-48C5-AEC1-BA720EB3EEFD}" presName="Parent1" presStyleLbl="node1" presStyleIdx="16" presStyleCnt="20">
        <dgm:presLayoutVars>
          <dgm:chMax val="1"/>
          <dgm:chPref val="1"/>
          <dgm:bulletEnabled val="1"/>
        </dgm:presLayoutVars>
      </dgm:prSet>
      <dgm:spPr/>
    </dgm:pt>
    <dgm:pt modelId="{D03047E0-8F96-4254-89EB-EABCFCDE8AA2}" type="pres">
      <dgm:prSet presAssocID="{D31DF875-DA42-48C5-AEC1-BA720EB3EEFD}" presName="Childtext1" presStyleLbl="revTx" presStyleIdx="8" presStyleCnt="10">
        <dgm:presLayoutVars>
          <dgm:chMax val="0"/>
          <dgm:chPref val="0"/>
          <dgm:bulletEnabled val="1"/>
        </dgm:presLayoutVars>
      </dgm:prSet>
      <dgm:spPr/>
    </dgm:pt>
    <dgm:pt modelId="{38E43B67-14A5-45A3-A53B-24D6C6B0F926}" type="pres">
      <dgm:prSet presAssocID="{D31DF875-DA42-48C5-AEC1-BA720EB3EEFD}" presName="BalanceSpacing" presStyleCnt="0"/>
      <dgm:spPr/>
    </dgm:pt>
    <dgm:pt modelId="{9AFFAF60-176F-4994-B2E4-FFA1626581EB}" type="pres">
      <dgm:prSet presAssocID="{D31DF875-DA42-48C5-AEC1-BA720EB3EEFD}" presName="BalanceSpacing1" presStyleCnt="0"/>
      <dgm:spPr/>
    </dgm:pt>
    <dgm:pt modelId="{0198B196-1DCC-4510-8408-7619A3D9A648}" type="pres">
      <dgm:prSet presAssocID="{15CA5C41-031F-41ED-B59E-5287F7345953}" presName="Accent1Text" presStyleLbl="node1" presStyleIdx="17" presStyleCnt="20"/>
      <dgm:spPr/>
    </dgm:pt>
    <dgm:pt modelId="{D9A5B56B-D104-4370-9CD5-49B4219DE9F1}" type="pres">
      <dgm:prSet presAssocID="{15CA5C41-031F-41ED-B59E-5287F7345953}" presName="spaceBetweenRectangles" presStyleCnt="0"/>
      <dgm:spPr/>
    </dgm:pt>
    <dgm:pt modelId="{EBF8482E-8365-4A59-8FB9-062F956CCA3D}" type="pres">
      <dgm:prSet presAssocID="{FC614899-F3F3-461E-980B-0BCD9980DCE8}" presName="composite" presStyleCnt="0"/>
      <dgm:spPr/>
    </dgm:pt>
    <dgm:pt modelId="{30B0626A-F1EA-4DEA-A6FB-88D832F71BB8}" type="pres">
      <dgm:prSet presAssocID="{FC614899-F3F3-461E-980B-0BCD9980DCE8}" presName="Parent1" presStyleLbl="node1" presStyleIdx="18" presStyleCnt="20">
        <dgm:presLayoutVars>
          <dgm:chMax val="1"/>
          <dgm:chPref val="1"/>
          <dgm:bulletEnabled val="1"/>
        </dgm:presLayoutVars>
      </dgm:prSet>
      <dgm:spPr/>
    </dgm:pt>
    <dgm:pt modelId="{60955199-1A1E-4B43-A179-DCF6E9525F1F}" type="pres">
      <dgm:prSet presAssocID="{FC614899-F3F3-461E-980B-0BCD9980DCE8}" presName="Childtext1" presStyleLbl="revTx" presStyleIdx="9" presStyleCnt="10">
        <dgm:presLayoutVars>
          <dgm:chMax val="0"/>
          <dgm:chPref val="0"/>
          <dgm:bulletEnabled val="1"/>
        </dgm:presLayoutVars>
      </dgm:prSet>
      <dgm:spPr/>
    </dgm:pt>
    <dgm:pt modelId="{4DCDEDED-EBDC-4386-8AB4-3B74BF2D1934}" type="pres">
      <dgm:prSet presAssocID="{FC614899-F3F3-461E-980B-0BCD9980DCE8}" presName="BalanceSpacing" presStyleCnt="0"/>
      <dgm:spPr/>
    </dgm:pt>
    <dgm:pt modelId="{5DA17B6D-9172-49CF-8928-25BD9293E092}" type="pres">
      <dgm:prSet presAssocID="{FC614899-F3F3-461E-980B-0BCD9980DCE8}" presName="BalanceSpacing1" presStyleCnt="0"/>
      <dgm:spPr/>
    </dgm:pt>
    <dgm:pt modelId="{3A76F14C-CCA1-4038-A4E7-0B4D8F14C6E7}" type="pres">
      <dgm:prSet presAssocID="{97A0649A-E57B-4660-87C7-25D858415669}" presName="Accent1Text" presStyleLbl="node1" presStyleIdx="19" presStyleCnt="20"/>
      <dgm:spPr/>
    </dgm:pt>
  </dgm:ptLst>
  <dgm:cxnLst>
    <dgm:cxn modelId="{2D794109-AD3E-4326-B8AC-0A0338441D8F}" srcId="{8525225D-064B-42AF-97A8-03C95DF834DB}" destId="{C6B69C2E-4C5E-4213-A87A-AD7778F1C9DF}" srcOrd="2" destOrd="0" parTransId="{A61F057A-0EA6-48DA-9D02-6ADE4D515419}" sibTransId="{9520BAFB-62DE-42B2-8BE2-2DD2BE1A41B4}"/>
    <dgm:cxn modelId="{F0A39514-9C3A-4E34-8335-9FEF00E7B2E1}" type="presOf" srcId="{64BD2367-EAEB-46C8-8391-C3E703B14D35}" destId="{C128EA3A-BC3B-4B37-9884-253F02D9F3E8}" srcOrd="0" destOrd="0" presId="urn:microsoft.com/office/officeart/2008/layout/AlternatingHexagons"/>
    <dgm:cxn modelId="{9400EA15-6308-4D3D-B5EE-704D705DC7FA}" type="presOf" srcId="{21AAD0C3-75AA-4285-B018-790599BE45D4}" destId="{8504E107-2F1E-4050-8426-9C50E61BF4D0}" srcOrd="0" destOrd="0" presId="urn:microsoft.com/office/officeart/2008/layout/AlternatingHexagons"/>
    <dgm:cxn modelId="{33D5261E-6EC3-4F68-A209-3DCE2C77A72B}" type="presOf" srcId="{C6B69C2E-4C5E-4213-A87A-AD7778F1C9DF}" destId="{736E5E48-48E8-4597-BFCC-4D50DC064970}" srcOrd="0" destOrd="0" presId="urn:microsoft.com/office/officeart/2008/layout/AlternatingHexagons"/>
    <dgm:cxn modelId="{605E5D22-CFBF-4B22-988E-EB06B74CEF35}" type="presOf" srcId="{C8628D59-ED42-4F42-A756-5ED50FE992C4}" destId="{7243D3C2-2D17-4289-93B8-0B8D44164BC2}" srcOrd="0" destOrd="0" presId="urn:microsoft.com/office/officeart/2008/layout/AlternatingHexagons"/>
    <dgm:cxn modelId="{1E12142B-4DD0-47F9-870E-23BB0343FDE1}" srcId="{8525225D-064B-42AF-97A8-03C95DF834DB}" destId="{896F7DE3-B2C6-411F-AF1F-ED62911845EB}" srcOrd="7" destOrd="0" parTransId="{23341232-E976-499F-AA47-017784198CF4}" sibTransId="{0AA16DAF-7118-4F07-B784-D34825BA6245}"/>
    <dgm:cxn modelId="{BD285C32-FA30-49C1-AECB-44AAD5887843}" type="presOf" srcId="{15CA5C41-031F-41ED-B59E-5287F7345953}" destId="{0198B196-1DCC-4510-8408-7619A3D9A648}" srcOrd="0" destOrd="0" presId="urn:microsoft.com/office/officeart/2008/layout/AlternatingHexagons"/>
    <dgm:cxn modelId="{BBED9E44-9D27-4293-BCCB-666AA43739B1}" type="presOf" srcId="{42B9705B-2A5D-4099-9318-3E21B841AA17}" destId="{482DBE05-BAB0-4E4C-967D-0538E977D934}" srcOrd="0" destOrd="0" presId="urn:microsoft.com/office/officeart/2008/layout/AlternatingHexagons"/>
    <dgm:cxn modelId="{5383E14D-0058-4943-9E5D-CD74751FE2F4}" srcId="{8525225D-064B-42AF-97A8-03C95DF834DB}" destId="{C8628D59-ED42-4F42-A756-5ED50FE992C4}" srcOrd="0" destOrd="0" parTransId="{04773A00-CB78-4E64-B8FD-312D2D217507}" sibTransId="{21AAD0C3-75AA-4285-B018-790599BE45D4}"/>
    <dgm:cxn modelId="{3A85C04E-C5C6-4E3D-9684-7667D78F9C2C}" type="presOf" srcId="{896F7DE3-B2C6-411F-AF1F-ED62911845EB}" destId="{2074D472-DC96-46DB-8FB5-2260BC708A18}" srcOrd="0" destOrd="0" presId="urn:microsoft.com/office/officeart/2008/layout/AlternatingHexagons"/>
    <dgm:cxn modelId="{ACF6C156-9669-492F-84ED-3B3A1AF94F35}" type="presOf" srcId="{0AA16DAF-7118-4F07-B784-D34825BA6245}" destId="{D31168D6-C572-43C9-8911-3879EB05830E}" srcOrd="0" destOrd="0" presId="urn:microsoft.com/office/officeart/2008/layout/AlternatingHexagons"/>
    <dgm:cxn modelId="{A3DB0A58-9010-45E9-B06D-08BB039BE886}" type="presOf" srcId="{8C8EA0D1-543B-4558-A00D-A40748B80421}" destId="{F46B8121-3A1F-41EA-8FB6-91604E28BBCF}" srcOrd="0" destOrd="0" presId="urn:microsoft.com/office/officeart/2008/layout/AlternatingHexagons"/>
    <dgm:cxn modelId="{3FED8768-9EAF-4231-9121-4E0B5B63A9FD}" type="presOf" srcId="{77CE41C6-221C-4B14-9445-D074BC845D83}" destId="{A662E9AA-C544-49EA-A781-359921E1BC57}" srcOrd="0" destOrd="0" presId="urn:microsoft.com/office/officeart/2008/layout/AlternatingHexagons"/>
    <dgm:cxn modelId="{5ABB0F6A-0D8D-4610-A378-4B9DEC3998C2}" srcId="{8525225D-064B-42AF-97A8-03C95DF834DB}" destId="{ABD1407C-EE6F-4A40-B9AC-3A5870CF9356}" srcOrd="4" destOrd="0" parTransId="{1C2FB922-DA0B-4448-872B-1C56EE1C5E07}" sibTransId="{77CE41C6-221C-4B14-9445-D074BC845D83}"/>
    <dgm:cxn modelId="{11622A96-5036-48ED-9A46-22AA816FF9B6}" type="presOf" srcId="{FF83BB20-571D-4F75-9673-D79519FEAEE1}" destId="{E7B7C166-516E-49AB-BBF1-E2E58BE2554B}" srcOrd="0" destOrd="0" presId="urn:microsoft.com/office/officeart/2008/layout/AlternatingHexagons"/>
    <dgm:cxn modelId="{78DA3A9F-9FB5-4DB7-851E-3270C2913D50}" srcId="{8525225D-064B-42AF-97A8-03C95DF834DB}" destId="{6E0D602D-8472-4D22-8469-D8ABFC383C7B}" srcOrd="5" destOrd="0" parTransId="{BBB1CFEA-7B76-488B-8616-ABF2D98F368C}" sibTransId="{7EE96DAD-71A7-4457-99D2-F8E34256A077}"/>
    <dgm:cxn modelId="{16A350A3-1755-43F1-8897-3598C307EF63}" srcId="{8525225D-064B-42AF-97A8-03C95DF834DB}" destId="{64BD2367-EAEB-46C8-8391-C3E703B14D35}" srcOrd="1" destOrd="0" parTransId="{17DB1A7D-72EE-4041-B82A-F3AE5507B345}" sibTransId="{FF83BB20-571D-4F75-9673-D79519FEAEE1}"/>
    <dgm:cxn modelId="{6AA68AB2-D527-4496-A120-2F1A6EC439F1}" srcId="{8525225D-064B-42AF-97A8-03C95DF834DB}" destId="{42B9705B-2A5D-4099-9318-3E21B841AA17}" srcOrd="3" destOrd="0" parTransId="{4ABFE9F1-55DC-42A3-AAE9-18093B6FB69B}" sibTransId="{738F7F2C-65C4-4E65-ACE2-FA862E249605}"/>
    <dgm:cxn modelId="{A6C00EBD-75E9-4831-BFD9-A6123290B843}" type="presOf" srcId="{ABD1407C-EE6F-4A40-B9AC-3A5870CF9356}" destId="{0F73D4F7-0D96-4EBC-9B4E-19C5BAE424AC}" srcOrd="0" destOrd="0" presId="urn:microsoft.com/office/officeart/2008/layout/AlternatingHexagons"/>
    <dgm:cxn modelId="{172645C0-D4B4-4830-9ED2-D147580B4749}" type="presOf" srcId="{FC614899-F3F3-461E-980B-0BCD9980DCE8}" destId="{30B0626A-F1EA-4DEA-A6FB-88D832F71BB8}" srcOrd="0" destOrd="0" presId="urn:microsoft.com/office/officeart/2008/layout/AlternatingHexagons"/>
    <dgm:cxn modelId="{4A376ED8-97D7-4FC5-8F68-FA37E5B46A34}" srcId="{8525225D-064B-42AF-97A8-03C95DF834DB}" destId="{A1FA9C6E-11FD-41FE-82F6-EA149B7A528E}" srcOrd="6" destOrd="0" parTransId="{DB591358-1143-42EC-8D3F-675E9961A0F7}" sibTransId="{8C8EA0D1-543B-4558-A00D-A40748B80421}"/>
    <dgm:cxn modelId="{300119E3-EADD-46F3-AF64-25852BD0A07E}" srcId="{8525225D-064B-42AF-97A8-03C95DF834DB}" destId="{FC614899-F3F3-461E-980B-0BCD9980DCE8}" srcOrd="9" destOrd="0" parTransId="{B1CAF05E-107F-44EC-8FAE-2C9E21373E53}" sibTransId="{97A0649A-E57B-4660-87C7-25D858415669}"/>
    <dgm:cxn modelId="{00F01DE8-5396-4299-A025-DCFCE8B743EE}" srcId="{8525225D-064B-42AF-97A8-03C95DF834DB}" destId="{D31DF875-DA42-48C5-AEC1-BA720EB3EEFD}" srcOrd="8" destOrd="0" parTransId="{1EABF9C0-0687-45CA-92D4-6561E4970C8C}" sibTransId="{15CA5C41-031F-41ED-B59E-5287F7345953}"/>
    <dgm:cxn modelId="{67104FED-2A0A-4727-BDF5-F92AFD1CF309}" type="presOf" srcId="{97A0649A-E57B-4660-87C7-25D858415669}" destId="{3A76F14C-CCA1-4038-A4E7-0B4D8F14C6E7}" srcOrd="0" destOrd="0" presId="urn:microsoft.com/office/officeart/2008/layout/AlternatingHexagons"/>
    <dgm:cxn modelId="{C63507EE-BBBF-452F-A2C8-EF7B933A1022}" type="presOf" srcId="{8525225D-064B-42AF-97A8-03C95DF834DB}" destId="{78851003-2B11-4263-B0B3-7ABC5FD2BC3E}" srcOrd="0" destOrd="0" presId="urn:microsoft.com/office/officeart/2008/layout/AlternatingHexagons"/>
    <dgm:cxn modelId="{266DC9F0-4007-4A18-A5EB-8FB8E34E3B65}" type="presOf" srcId="{D31DF875-DA42-48C5-AEC1-BA720EB3EEFD}" destId="{ADF89271-08A7-4D24-93D2-3F4045D9E6EE}" srcOrd="0" destOrd="0" presId="urn:microsoft.com/office/officeart/2008/layout/AlternatingHexagons"/>
    <dgm:cxn modelId="{9084E1F3-B807-46BA-8EF1-20DA0AE949BE}" type="presOf" srcId="{6E0D602D-8472-4D22-8469-D8ABFC383C7B}" destId="{616D1CFA-D8A9-464E-B8CA-1DA643B7677D}" srcOrd="0" destOrd="0" presId="urn:microsoft.com/office/officeart/2008/layout/AlternatingHexagons"/>
    <dgm:cxn modelId="{1FF417F4-4C97-42D3-9C43-CFC18D1E7B89}" type="presOf" srcId="{738F7F2C-65C4-4E65-ACE2-FA862E249605}" destId="{B66585EF-7702-4B63-8DFD-56F1A2C1F30E}" srcOrd="0" destOrd="0" presId="urn:microsoft.com/office/officeart/2008/layout/AlternatingHexagons"/>
    <dgm:cxn modelId="{D985F6F5-9BB3-4310-84E1-B2946DC57E0B}" type="presOf" srcId="{A1FA9C6E-11FD-41FE-82F6-EA149B7A528E}" destId="{CBC5ED8A-849E-4C1D-8562-4ABAE510CAA6}" srcOrd="0" destOrd="0" presId="urn:microsoft.com/office/officeart/2008/layout/AlternatingHexagons"/>
    <dgm:cxn modelId="{15766EFC-30DA-4B30-9DD8-52FD3B3DE38D}" type="presOf" srcId="{7EE96DAD-71A7-4457-99D2-F8E34256A077}" destId="{91DB0F52-2934-4AB9-8690-D92A0EDFB4BD}" srcOrd="0" destOrd="0" presId="urn:microsoft.com/office/officeart/2008/layout/AlternatingHexagons"/>
    <dgm:cxn modelId="{94444EFF-F98B-47E7-BFFD-E149C7968FBF}" type="presOf" srcId="{9520BAFB-62DE-42B2-8BE2-2DD2BE1A41B4}" destId="{77F50086-0379-42FE-845A-D3B8EDB0D17A}" srcOrd="0" destOrd="0" presId="urn:microsoft.com/office/officeart/2008/layout/AlternatingHexagons"/>
    <dgm:cxn modelId="{3B09892E-2E23-4CA1-9CA6-9364A3468BF6}" type="presParOf" srcId="{78851003-2B11-4263-B0B3-7ABC5FD2BC3E}" destId="{4D331BF6-ACA5-4AA8-8B25-CBF06F594037}" srcOrd="0" destOrd="0" presId="urn:microsoft.com/office/officeart/2008/layout/AlternatingHexagons"/>
    <dgm:cxn modelId="{EB58CDA9-E44B-47CB-811E-1565C972AAFC}" type="presParOf" srcId="{4D331BF6-ACA5-4AA8-8B25-CBF06F594037}" destId="{7243D3C2-2D17-4289-93B8-0B8D44164BC2}" srcOrd="0" destOrd="0" presId="urn:microsoft.com/office/officeart/2008/layout/AlternatingHexagons"/>
    <dgm:cxn modelId="{CC456644-CBC6-49BC-B6F9-C2F22682B10B}" type="presParOf" srcId="{4D331BF6-ACA5-4AA8-8B25-CBF06F594037}" destId="{E3FDF44F-A110-48F9-B783-CBA2BBC4F3F6}" srcOrd="1" destOrd="0" presId="urn:microsoft.com/office/officeart/2008/layout/AlternatingHexagons"/>
    <dgm:cxn modelId="{5FCB185C-C599-489D-A9F2-60A7F5A27742}" type="presParOf" srcId="{4D331BF6-ACA5-4AA8-8B25-CBF06F594037}" destId="{393EF2E7-4575-4444-B602-A35FC95CC396}" srcOrd="2" destOrd="0" presId="urn:microsoft.com/office/officeart/2008/layout/AlternatingHexagons"/>
    <dgm:cxn modelId="{EA08D888-5566-4A0F-B3AA-2449F4C5CFFF}" type="presParOf" srcId="{4D331BF6-ACA5-4AA8-8B25-CBF06F594037}" destId="{36B11D2C-1F53-4EFE-A5F5-239B7191D856}" srcOrd="3" destOrd="0" presId="urn:microsoft.com/office/officeart/2008/layout/AlternatingHexagons"/>
    <dgm:cxn modelId="{D5888B48-F8C2-4304-A370-00012F532F44}" type="presParOf" srcId="{4D331BF6-ACA5-4AA8-8B25-CBF06F594037}" destId="{8504E107-2F1E-4050-8426-9C50E61BF4D0}" srcOrd="4" destOrd="0" presId="urn:microsoft.com/office/officeart/2008/layout/AlternatingHexagons"/>
    <dgm:cxn modelId="{B8354A03-A54E-4651-BA3E-547D3AEAA90B}" type="presParOf" srcId="{78851003-2B11-4263-B0B3-7ABC5FD2BC3E}" destId="{BAE5B3E5-B21C-43AA-AFC8-02DF9C958FAB}" srcOrd="1" destOrd="0" presId="urn:microsoft.com/office/officeart/2008/layout/AlternatingHexagons"/>
    <dgm:cxn modelId="{D8F07777-8701-406F-B630-494E7B21F17E}" type="presParOf" srcId="{78851003-2B11-4263-B0B3-7ABC5FD2BC3E}" destId="{04B0DF06-2A87-4CFF-9731-FE507C57A810}" srcOrd="2" destOrd="0" presId="urn:microsoft.com/office/officeart/2008/layout/AlternatingHexagons"/>
    <dgm:cxn modelId="{F1C38996-25BD-4582-B6FB-78F5BC53DF15}" type="presParOf" srcId="{04B0DF06-2A87-4CFF-9731-FE507C57A810}" destId="{C128EA3A-BC3B-4B37-9884-253F02D9F3E8}" srcOrd="0" destOrd="0" presId="urn:microsoft.com/office/officeart/2008/layout/AlternatingHexagons"/>
    <dgm:cxn modelId="{841FD3A4-8FE3-4DCA-9FF0-77262579F379}" type="presParOf" srcId="{04B0DF06-2A87-4CFF-9731-FE507C57A810}" destId="{C588111B-EF02-4D45-A0C7-FBDCFA47DD6F}" srcOrd="1" destOrd="0" presId="urn:microsoft.com/office/officeart/2008/layout/AlternatingHexagons"/>
    <dgm:cxn modelId="{8381E4C1-B16A-46F7-AC98-5339E0CBE3C9}" type="presParOf" srcId="{04B0DF06-2A87-4CFF-9731-FE507C57A810}" destId="{25B98672-24E2-49F8-8D10-AAFB9925201C}" srcOrd="2" destOrd="0" presId="urn:microsoft.com/office/officeart/2008/layout/AlternatingHexagons"/>
    <dgm:cxn modelId="{28D870A6-E934-41C5-8AC9-E30C56FC5C3E}" type="presParOf" srcId="{04B0DF06-2A87-4CFF-9731-FE507C57A810}" destId="{E504307E-4BF2-449D-9953-AE954A457275}" srcOrd="3" destOrd="0" presId="urn:microsoft.com/office/officeart/2008/layout/AlternatingHexagons"/>
    <dgm:cxn modelId="{6FDF8894-AE46-4482-A855-E83B6DBE0133}" type="presParOf" srcId="{04B0DF06-2A87-4CFF-9731-FE507C57A810}" destId="{E7B7C166-516E-49AB-BBF1-E2E58BE2554B}" srcOrd="4" destOrd="0" presId="urn:microsoft.com/office/officeart/2008/layout/AlternatingHexagons"/>
    <dgm:cxn modelId="{9AD2B443-1045-4146-A6C0-26AF4DAE15E3}" type="presParOf" srcId="{78851003-2B11-4263-B0B3-7ABC5FD2BC3E}" destId="{77531DDA-4B86-43B3-938F-E1FCF279E97C}" srcOrd="3" destOrd="0" presId="urn:microsoft.com/office/officeart/2008/layout/AlternatingHexagons"/>
    <dgm:cxn modelId="{7F34B3F5-8665-4E42-B07F-17D78C07E401}" type="presParOf" srcId="{78851003-2B11-4263-B0B3-7ABC5FD2BC3E}" destId="{D0EA9F6B-B0DC-4621-A46D-6184B5B39BBB}" srcOrd="4" destOrd="0" presId="urn:microsoft.com/office/officeart/2008/layout/AlternatingHexagons"/>
    <dgm:cxn modelId="{3745CB32-B3B9-4A4A-870E-6FE0A4205DED}" type="presParOf" srcId="{D0EA9F6B-B0DC-4621-A46D-6184B5B39BBB}" destId="{736E5E48-48E8-4597-BFCC-4D50DC064970}" srcOrd="0" destOrd="0" presId="urn:microsoft.com/office/officeart/2008/layout/AlternatingHexagons"/>
    <dgm:cxn modelId="{10F4754B-A11A-44F8-8F0D-B85FDB903915}" type="presParOf" srcId="{D0EA9F6B-B0DC-4621-A46D-6184B5B39BBB}" destId="{72823149-F122-4A19-8093-68A9D82EDB88}" srcOrd="1" destOrd="0" presId="urn:microsoft.com/office/officeart/2008/layout/AlternatingHexagons"/>
    <dgm:cxn modelId="{4DFD26BE-9E4D-4427-B360-5388CF7978D5}" type="presParOf" srcId="{D0EA9F6B-B0DC-4621-A46D-6184B5B39BBB}" destId="{B924539E-D3F0-46C6-A731-11C4502CEF1F}" srcOrd="2" destOrd="0" presId="urn:microsoft.com/office/officeart/2008/layout/AlternatingHexagons"/>
    <dgm:cxn modelId="{FE0EF5C4-6226-40BD-B226-AD9F24CF20AF}" type="presParOf" srcId="{D0EA9F6B-B0DC-4621-A46D-6184B5B39BBB}" destId="{CC586C97-18EC-49F1-B455-4023C24618F0}" srcOrd="3" destOrd="0" presId="urn:microsoft.com/office/officeart/2008/layout/AlternatingHexagons"/>
    <dgm:cxn modelId="{D5DB597D-5128-4A38-943D-6E1B0B56B33A}" type="presParOf" srcId="{D0EA9F6B-B0DC-4621-A46D-6184B5B39BBB}" destId="{77F50086-0379-42FE-845A-D3B8EDB0D17A}" srcOrd="4" destOrd="0" presId="urn:microsoft.com/office/officeart/2008/layout/AlternatingHexagons"/>
    <dgm:cxn modelId="{A7B80830-5674-4BFA-886E-F90082541612}" type="presParOf" srcId="{78851003-2B11-4263-B0B3-7ABC5FD2BC3E}" destId="{515CF01D-3B12-4830-8809-514EA05DA373}" srcOrd="5" destOrd="0" presId="urn:microsoft.com/office/officeart/2008/layout/AlternatingHexagons"/>
    <dgm:cxn modelId="{F3E4335B-0E1F-4FA6-BA71-CB662270A508}" type="presParOf" srcId="{78851003-2B11-4263-B0B3-7ABC5FD2BC3E}" destId="{F9099D2A-47D5-4B3C-9261-7F5DE068FB1A}" srcOrd="6" destOrd="0" presId="urn:microsoft.com/office/officeart/2008/layout/AlternatingHexagons"/>
    <dgm:cxn modelId="{006701B4-D8EB-4179-9D5A-CAB80CF5C55C}" type="presParOf" srcId="{F9099D2A-47D5-4B3C-9261-7F5DE068FB1A}" destId="{482DBE05-BAB0-4E4C-967D-0538E977D934}" srcOrd="0" destOrd="0" presId="urn:microsoft.com/office/officeart/2008/layout/AlternatingHexagons"/>
    <dgm:cxn modelId="{E6BFD75E-22A6-4702-BEBF-0507CE6A38CD}" type="presParOf" srcId="{F9099D2A-47D5-4B3C-9261-7F5DE068FB1A}" destId="{0D0EEA58-3CD1-4C12-B697-96BB91040BC4}" srcOrd="1" destOrd="0" presId="urn:microsoft.com/office/officeart/2008/layout/AlternatingHexagons"/>
    <dgm:cxn modelId="{1C1F68D7-1794-4A4E-BB1B-B5C8CE753484}" type="presParOf" srcId="{F9099D2A-47D5-4B3C-9261-7F5DE068FB1A}" destId="{58769121-CD51-45D9-A04C-900658B0A047}" srcOrd="2" destOrd="0" presId="urn:microsoft.com/office/officeart/2008/layout/AlternatingHexagons"/>
    <dgm:cxn modelId="{6DBA5F73-B848-4642-8030-2883FCBE56C2}" type="presParOf" srcId="{F9099D2A-47D5-4B3C-9261-7F5DE068FB1A}" destId="{7226BABF-2601-46EB-BEB6-85BCBF56708B}" srcOrd="3" destOrd="0" presId="urn:microsoft.com/office/officeart/2008/layout/AlternatingHexagons"/>
    <dgm:cxn modelId="{5A7DD652-CDE9-477D-80AC-3EE37223734B}" type="presParOf" srcId="{F9099D2A-47D5-4B3C-9261-7F5DE068FB1A}" destId="{B66585EF-7702-4B63-8DFD-56F1A2C1F30E}" srcOrd="4" destOrd="0" presId="urn:microsoft.com/office/officeart/2008/layout/AlternatingHexagons"/>
    <dgm:cxn modelId="{D28D96AA-30D5-472A-A9DC-4C2FFCA01A22}" type="presParOf" srcId="{78851003-2B11-4263-B0B3-7ABC5FD2BC3E}" destId="{EB808E58-3ABD-49E6-B8EE-86B65036B0D7}" srcOrd="7" destOrd="0" presId="urn:microsoft.com/office/officeart/2008/layout/AlternatingHexagons"/>
    <dgm:cxn modelId="{CE3A8E71-1E44-47BC-BE3E-6CFAF2EF5870}" type="presParOf" srcId="{78851003-2B11-4263-B0B3-7ABC5FD2BC3E}" destId="{06C47F04-149D-43D7-8B59-998F828432D3}" srcOrd="8" destOrd="0" presId="urn:microsoft.com/office/officeart/2008/layout/AlternatingHexagons"/>
    <dgm:cxn modelId="{004B5D22-CC6D-4DA8-BE70-EF0401890E35}" type="presParOf" srcId="{06C47F04-149D-43D7-8B59-998F828432D3}" destId="{0F73D4F7-0D96-4EBC-9B4E-19C5BAE424AC}" srcOrd="0" destOrd="0" presId="urn:microsoft.com/office/officeart/2008/layout/AlternatingHexagons"/>
    <dgm:cxn modelId="{7B62C8EB-AE6B-46BE-B68A-332ED14958CF}" type="presParOf" srcId="{06C47F04-149D-43D7-8B59-998F828432D3}" destId="{EDFE3760-7798-44AA-9489-70C706D4CA4D}" srcOrd="1" destOrd="0" presId="urn:microsoft.com/office/officeart/2008/layout/AlternatingHexagons"/>
    <dgm:cxn modelId="{BFB58243-8C55-4EBE-BFA5-DE50ED6160F6}" type="presParOf" srcId="{06C47F04-149D-43D7-8B59-998F828432D3}" destId="{0939CC32-21F6-41C5-856F-69F64280BC09}" srcOrd="2" destOrd="0" presId="urn:microsoft.com/office/officeart/2008/layout/AlternatingHexagons"/>
    <dgm:cxn modelId="{BDA454E4-868D-4886-8BCA-229611BE3246}" type="presParOf" srcId="{06C47F04-149D-43D7-8B59-998F828432D3}" destId="{7D33A225-2ED4-40DC-9C73-B82665CC07E7}" srcOrd="3" destOrd="0" presId="urn:microsoft.com/office/officeart/2008/layout/AlternatingHexagons"/>
    <dgm:cxn modelId="{508C874B-F905-4CC6-876C-5DFFDEBE9051}" type="presParOf" srcId="{06C47F04-149D-43D7-8B59-998F828432D3}" destId="{A662E9AA-C544-49EA-A781-359921E1BC57}" srcOrd="4" destOrd="0" presId="urn:microsoft.com/office/officeart/2008/layout/AlternatingHexagons"/>
    <dgm:cxn modelId="{2244C99E-3C3B-433D-8DD8-0F03BA6AD0CC}" type="presParOf" srcId="{78851003-2B11-4263-B0B3-7ABC5FD2BC3E}" destId="{8A114059-113D-46F2-972E-3FC86374D2C2}" srcOrd="9" destOrd="0" presId="urn:microsoft.com/office/officeart/2008/layout/AlternatingHexagons"/>
    <dgm:cxn modelId="{5140BA7A-9BFB-43D1-A1CD-97C2C06BF7DE}" type="presParOf" srcId="{78851003-2B11-4263-B0B3-7ABC5FD2BC3E}" destId="{9D3FC660-6DE0-483F-AD49-3443EBF73C8B}" srcOrd="10" destOrd="0" presId="urn:microsoft.com/office/officeart/2008/layout/AlternatingHexagons"/>
    <dgm:cxn modelId="{218CAD1B-6795-4C66-B3F9-67DAD2C14FD6}" type="presParOf" srcId="{9D3FC660-6DE0-483F-AD49-3443EBF73C8B}" destId="{616D1CFA-D8A9-464E-B8CA-1DA643B7677D}" srcOrd="0" destOrd="0" presId="urn:microsoft.com/office/officeart/2008/layout/AlternatingHexagons"/>
    <dgm:cxn modelId="{F9C72EB8-E286-4CBF-9DD9-3DDF781277A6}" type="presParOf" srcId="{9D3FC660-6DE0-483F-AD49-3443EBF73C8B}" destId="{C00FE19B-7095-45F2-A578-A3D64B6CBA2C}" srcOrd="1" destOrd="0" presId="urn:microsoft.com/office/officeart/2008/layout/AlternatingHexagons"/>
    <dgm:cxn modelId="{A56C29B7-AFFE-4868-A3A2-CD4A11ADD0E1}" type="presParOf" srcId="{9D3FC660-6DE0-483F-AD49-3443EBF73C8B}" destId="{EDBA48A3-626B-475E-89B1-CE4DF628FE4E}" srcOrd="2" destOrd="0" presId="urn:microsoft.com/office/officeart/2008/layout/AlternatingHexagons"/>
    <dgm:cxn modelId="{B723F5D0-EAB9-4994-A8CB-9A9D8AEB47FD}" type="presParOf" srcId="{9D3FC660-6DE0-483F-AD49-3443EBF73C8B}" destId="{1942639C-590C-4DD4-A659-386EF6E7C6AE}" srcOrd="3" destOrd="0" presId="urn:microsoft.com/office/officeart/2008/layout/AlternatingHexagons"/>
    <dgm:cxn modelId="{B770463C-6D1E-4620-950A-29F207A3B34A}" type="presParOf" srcId="{9D3FC660-6DE0-483F-AD49-3443EBF73C8B}" destId="{91DB0F52-2934-4AB9-8690-D92A0EDFB4BD}" srcOrd="4" destOrd="0" presId="urn:microsoft.com/office/officeart/2008/layout/AlternatingHexagons"/>
    <dgm:cxn modelId="{2FA88FBD-AE2E-4A88-BA44-C8F57C32B8AE}" type="presParOf" srcId="{78851003-2B11-4263-B0B3-7ABC5FD2BC3E}" destId="{6C5BD11A-43E2-4D06-A536-D87CEE5AA9F0}" srcOrd="11" destOrd="0" presId="urn:microsoft.com/office/officeart/2008/layout/AlternatingHexagons"/>
    <dgm:cxn modelId="{05240F26-157A-45B0-A365-A4E23565D0BA}" type="presParOf" srcId="{78851003-2B11-4263-B0B3-7ABC5FD2BC3E}" destId="{B87183E2-FF3C-4A90-858D-04E533AAC211}" srcOrd="12" destOrd="0" presId="urn:microsoft.com/office/officeart/2008/layout/AlternatingHexagons"/>
    <dgm:cxn modelId="{9E205E7A-0B7B-4A95-BBEB-678F130815FE}" type="presParOf" srcId="{B87183E2-FF3C-4A90-858D-04E533AAC211}" destId="{CBC5ED8A-849E-4C1D-8562-4ABAE510CAA6}" srcOrd="0" destOrd="0" presId="urn:microsoft.com/office/officeart/2008/layout/AlternatingHexagons"/>
    <dgm:cxn modelId="{1A6963FE-D1F3-41FA-AEC9-8BCA09BBC77E}" type="presParOf" srcId="{B87183E2-FF3C-4A90-858D-04E533AAC211}" destId="{2FC10FB3-1CA5-4EB6-A054-24651A268575}" srcOrd="1" destOrd="0" presId="urn:microsoft.com/office/officeart/2008/layout/AlternatingHexagons"/>
    <dgm:cxn modelId="{7ADAA48F-4729-4273-81A8-7FB451D811B2}" type="presParOf" srcId="{B87183E2-FF3C-4A90-858D-04E533AAC211}" destId="{A07ECED7-B948-4625-BC09-20C6A841A88E}" srcOrd="2" destOrd="0" presId="urn:microsoft.com/office/officeart/2008/layout/AlternatingHexagons"/>
    <dgm:cxn modelId="{B091C063-E297-4064-8386-DEBE98690843}" type="presParOf" srcId="{B87183E2-FF3C-4A90-858D-04E533AAC211}" destId="{17622783-1607-43B4-8EB1-D442B18E0D19}" srcOrd="3" destOrd="0" presId="urn:microsoft.com/office/officeart/2008/layout/AlternatingHexagons"/>
    <dgm:cxn modelId="{F4A42295-303E-406E-A7AF-66C1A6E8E271}" type="presParOf" srcId="{B87183E2-FF3C-4A90-858D-04E533AAC211}" destId="{F46B8121-3A1F-41EA-8FB6-91604E28BBCF}" srcOrd="4" destOrd="0" presId="urn:microsoft.com/office/officeart/2008/layout/AlternatingHexagons"/>
    <dgm:cxn modelId="{29199170-88ED-4B2E-8BA0-66B746AC31A5}" type="presParOf" srcId="{78851003-2B11-4263-B0B3-7ABC5FD2BC3E}" destId="{AE3C1FB4-8AEC-4EB7-A844-0669E9843597}" srcOrd="13" destOrd="0" presId="urn:microsoft.com/office/officeart/2008/layout/AlternatingHexagons"/>
    <dgm:cxn modelId="{AA735737-1EDC-438F-9047-D6D553144FEA}" type="presParOf" srcId="{78851003-2B11-4263-B0B3-7ABC5FD2BC3E}" destId="{E49E8DE1-CD54-46BA-BCE6-CCC059BCB4BC}" srcOrd="14" destOrd="0" presId="urn:microsoft.com/office/officeart/2008/layout/AlternatingHexagons"/>
    <dgm:cxn modelId="{21AC9270-E87D-4608-9D69-01464320A8C1}" type="presParOf" srcId="{E49E8DE1-CD54-46BA-BCE6-CCC059BCB4BC}" destId="{2074D472-DC96-46DB-8FB5-2260BC708A18}" srcOrd="0" destOrd="0" presId="urn:microsoft.com/office/officeart/2008/layout/AlternatingHexagons"/>
    <dgm:cxn modelId="{7F32FAD2-7708-41BB-871D-1C7D0236749F}" type="presParOf" srcId="{E49E8DE1-CD54-46BA-BCE6-CCC059BCB4BC}" destId="{B3AE98F5-755D-434B-AC45-B39A7B4085B1}" srcOrd="1" destOrd="0" presId="urn:microsoft.com/office/officeart/2008/layout/AlternatingHexagons"/>
    <dgm:cxn modelId="{11FEE9AD-F833-40FE-9002-43C890DE991C}" type="presParOf" srcId="{E49E8DE1-CD54-46BA-BCE6-CCC059BCB4BC}" destId="{5BB4D63B-C0BD-4A47-BC4C-40455194620D}" srcOrd="2" destOrd="0" presId="urn:microsoft.com/office/officeart/2008/layout/AlternatingHexagons"/>
    <dgm:cxn modelId="{0DA93CA5-6F6D-4B2A-936E-052B5F92A4F4}" type="presParOf" srcId="{E49E8DE1-CD54-46BA-BCE6-CCC059BCB4BC}" destId="{7FF3BFED-A94A-4986-8339-A20296C19C17}" srcOrd="3" destOrd="0" presId="urn:microsoft.com/office/officeart/2008/layout/AlternatingHexagons"/>
    <dgm:cxn modelId="{CFB3D2CD-1AD8-4076-A9C1-CC5B2EACB568}" type="presParOf" srcId="{E49E8DE1-CD54-46BA-BCE6-CCC059BCB4BC}" destId="{D31168D6-C572-43C9-8911-3879EB05830E}" srcOrd="4" destOrd="0" presId="urn:microsoft.com/office/officeart/2008/layout/AlternatingHexagons"/>
    <dgm:cxn modelId="{D628C92D-DA52-4E83-B901-2FDD0EE8DC35}" type="presParOf" srcId="{78851003-2B11-4263-B0B3-7ABC5FD2BC3E}" destId="{4E1349DA-8633-4DC3-A0FA-BE110E3048CD}" srcOrd="15" destOrd="0" presId="urn:microsoft.com/office/officeart/2008/layout/AlternatingHexagons"/>
    <dgm:cxn modelId="{38DC52C7-F531-4F3C-877F-BE3CAEE0CDB7}" type="presParOf" srcId="{78851003-2B11-4263-B0B3-7ABC5FD2BC3E}" destId="{FE6FDA87-82A4-4AAB-A72E-5FDB50F4A39C}" srcOrd="16" destOrd="0" presId="urn:microsoft.com/office/officeart/2008/layout/AlternatingHexagons"/>
    <dgm:cxn modelId="{E7AD4461-3174-4B7A-B35D-10A51515FDFA}" type="presParOf" srcId="{FE6FDA87-82A4-4AAB-A72E-5FDB50F4A39C}" destId="{ADF89271-08A7-4D24-93D2-3F4045D9E6EE}" srcOrd="0" destOrd="0" presId="urn:microsoft.com/office/officeart/2008/layout/AlternatingHexagons"/>
    <dgm:cxn modelId="{F984D176-EF54-4F27-BEC0-95F93DF822D0}" type="presParOf" srcId="{FE6FDA87-82A4-4AAB-A72E-5FDB50F4A39C}" destId="{D03047E0-8F96-4254-89EB-EABCFCDE8AA2}" srcOrd="1" destOrd="0" presId="urn:microsoft.com/office/officeart/2008/layout/AlternatingHexagons"/>
    <dgm:cxn modelId="{7C16C6EC-49F8-493E-A137-9F5A8A006999}" type="presParOf" srcId="{FE6FDA87-82A4-4AAB-A72E-5FDB50F4A39C}" destId="{38E43B67-14A5-45A3-A53B-24D6C6B0F926}" srcOrd="2" destOrd="0" presId="urn:microsoft.com/office/officeart/2008/layout/AlternatingHexagons"/>
    <dgm:cxn modelId="{0F5E1778-742D-4E29-B202-0B3A050F073A}" type="presParOf" srcId="{FE6FDA87-82A4-4AAB-A72E-5FDB50F4A39C}" destId="{9AFFAF60-176F-4994-B2E4-FFA1626581EB}" srcOrd="3" destOrd="0" presId="urn:microsoft.com/office/officeart/2008/layout/AlternatingHexagons"/>
    <dgm:cxn modelId="{7C7957F6-B544-437D-A627-47F0C8065262}" type="presParOf" srcId="{FE6FDA87-82A4-4AAB-A72E-5FDB50F4A39C}" destId="{0198B196-1DCC-4510-8408-7619A3D9A648}" srcOrd="4" destOrd="0" presId="urn:microsoft.com/office/officeart/2008/layout/AlternatingHexagons"/>
    <dgm:cxn modelId="{E3A9AC3F-12AB-4352-A9B6-6F36028242D8}" type="presParOf" srcId="{78851003-2B11-4263-B0B3-7ABC5FD2BC3E}" destId="{D9A5B56B-D104-4370-9CD5-49B4219DE9F1}" srcOrd="17" destOrd="0" presId="urn:microsoft.com/office/officeart/2008/layout/AlternatingHexagons"/>
    <dgm:cxn modelId="{85AC5F5B-AB2C-4E32-8AEF-00492C958775}" type="presParOf" srcId="{78851003-2B11-4263-B0B3-7ABC5FD2BC3E}" destId="{EBF8482E-8365-4A59-8FB9-062F956CCA3D}" srcOrd="18" destOrd="0" presId="urn:microsoft.com/office/officeart/2008/layout/AlternatingHexagons"/>
    <dgm:cxn modelId="{29A9503B-D5C6-4DE7-AF27-5B529024F45B}" type="presParOf" srcId="{EBF8482E-8365-4A59-8FB9-062F956CCA3D}" destId="{30B0626A-F1EA-4DEA-A6FB-88D832F71BB8}" srcOrd="0" destOrd="0" presId="urn:microsoft.com/office/officeart/2008/layout/AlternatingHexagons"/>
    <dgm:cxn modelId="{7CF8BC6F-2D11-4093-BBA3-241B7E44B9B9}" type="presParOf" srcId="{EBF8482E-8365-4A59-8FB9-062F956CCA3D}" destId="{60955199-1A1E-4B43-A179-DCF6E9525F1F}" srcOrd="1" destOrd="0" presId="urn:microsoft.com/office/officeart/2008/layout/AlternatingHexagons"/>
    <dgm:cxn modelId="{C374CED9-B405-4849-9D90-53F2F84021C8}" type="presParOf" srcId="{EBF8482E-8365-4A59-8FB9-062F956CCA3D}" destId="{4DCDEDED-EBDC-4386-8AB4-3B74BF2D1934}" srcOrd="2" destOrd="0" presId="urn:microsoft.com/office/officeart/2008/layout/AlternatingHexagons"/>
    <dgm:cxn modelId="{936911FF-B979-4E94-8ADD-8DE57EA61DC4}" type="presParOf" srcId="{EBF8482E-8365-4A59-8FB9-062F956CCA3D}" destId="{5DA17B6D-9172-49CF-8928-25BD9293E092}" srcOrd="3" destOrd="0" presId="urn:microsoft.com/office/officeart/2008/layout/AlternatingHexagons"/>
    <dgm:cxn modelId="{B7CBB44B-35A6-4783-B78E-9F503C7308D8}" type="presParOf" srcId="{EBF8482E-8365-4A59-8FB9-062F956CCA3D}" destId="{3A76F14C-CCA1-4038-A4E7-0B4D8F14C6E7}" srcOrd="4" destOrd="0" presId="urn:microsoft.com/office/officeart/2008/layout/AlternatingHexagon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525225D-064B-42AF-97A8-03C95DF834DB}" type="doc">
      <dgm:prSet loTypeId="urn:microsoft.com/office/officeart/2008/layout/AlternatingHexagons" loCatId="list" qsTypeId="urn:microsoft.com/office/officeart/2005/8/quickstyle/simple1" qsCatId="simple" csTypeId="urn:microsoft.com/office/officeart/2005/8/colors/accent1_2" csCatId="accent1" phldr="1"/>
      <dgm:spPr/>
      <dgm:t>
        <a:bodyPr/>
        <a:lstStyle/>
        <a:p>
          <a:endParaRPr lang="en-US"/>
        </a:p>
      </dgm:t>
    </dgm:pt>
    <dgm:pt modelId="{C8628D59-ED42-4F42-A756-5ED50FE992C4}">
      <dgm:prSet phldrT="[Text]" phldr="1"/>
      <dgm:spPr>
        <a:solidFill>
          <a:srgbClr val="00A55B"/>
        </a:solidFill>
      </dgm:spPr>
      <dgm:t>
        <a:bodyPr/>
        <a:lstStyle/>
        <a:p>
          <a:endParaRPr lang="en-US"/>
        </a:p>
      </dgm:t>
    </dgm:pt>
    <dgm:pt modelId="{04773A00-CB78-4E64-B8FD-312D2D217507}" type="parTrans" cxnId="{5383E14D-0058-4943-9E5D-CD74751FE2F4}">
      <dgm:prSet/>
      <dgm:spPr/>
      <dgm:t>
        <a:bodyPr/>
        <a:lstStyle/>
        <a:p>
          <a:endParaRPr lang="en-US"/>
        </a:p>
      </dgm:t>
    </dgm:pt>
    <dgm:pt modelId="{21AAD0C3-75AA-4285-B018-790599BE45D4}" type="sibTrans" cxnId="{5383E14D-0058-4943-9E5D-CD74751FE2F4}">
      <dgm:prSet/>
      <dgm:spPr>
        <a:solidFill>
          <a:srgbClr val="00A55B"/>
        </a:solidFill>
      </dgm:spPr>
      <dgm:t>
        <a:bodyPr/>
        <a:lstStyle/>
        <a:p>
          <a:endParaRPr lang="en-US"/>
        </a:p>
      </dgm:t>
    </dgm:pt>
    <dgm:pt modelId="{FC614899-F3F3-461E-980B-0BCD9980DCE8}">
      <dgm:prSet phldrT="[Text]"/>
      <dgm:spPr>
        <a:solidFill>
          <a:srgbClr val="00A55B"/>
        </a:solidFill>
      </dgm:spPr>
      <dgm:t>
        <a:bodyPr/>
        <a:lstStyle/>
        <a:p>
          <a:endParaRPr lang="en-US"/>
        </a:p>
      </dgm:t>
    </dgm:pt>
    <dgm:pt modelId="{B1CAF05E-107F-44EC-8FAE-2C9E21373E53}" type="parTrans" cxnId="{300119E3-EADD-46F3-AF64-25852BD0A07E}">
      <dgm:prSet/>
      <dgm:spPr/>
      <dgm:t>
        <a:bodyPr/>
        <a:lstStyle/>
        <a:p>
          <a:endParaRPr lang="en-US"/>
        </a:p>
      </dgm:t>
    </dgm:pt>
    <dgm:pt modelId="{97A0649A-E57B-4660-87C7-25D858415669}" type="sibTrans" cxnId="{300119E3-EADD-46F3-AF64-25852BD0A07E}">
      <dgm:prSet/>
      <dgm:spPr>
        <a:solidFill>
          <a:srgbClr val="00A55B"/>
        </a:solidFill>
      </dgm:spPr>
      <dgm:t>
        <a:bodyPr/>
        <a:lstStyle/>
        <a:p>
          <a:endParaRPr lang="en-US"/>
        </a:p>
      </dgm:t>
    </dgm:pt>
    <dgm:pt modelId="{64BD2367-EAEB-46C8-8391-C3E703B14D35}">
      <dgm:prSet phldrT="[Text]"/>
      <dgm:spPr>
        <a:solidFill>
          <a:schemeClr val="accent6">
            <a:lumMod val="60000"/>
            <a:lumOff val="40000"/>
          </a:schemeClr>
        </a:solidFill>
      </dgm:spPr>
      <dgm:t>
        <a:bodyPr/>
        <a:lstStyle/>
        <a:p>
          <a:endParaRPr lang="en-US"/>
        </a:p>
      </dgm:t>
    </dgm:pt>
    <dgm:pt modelId="{17DB1A7D-72EE-4041-B82A-F3AE5507B345}" type="parTrans" cxnId="{16A350A3-1755-43F1-8897-3598C307EF63}">
      <dgm:prSet/>
      <dgm:spPr/>
      <dgm:t>
        <a:bodyPr/>
        <a:lstStyle/>
        <a:p>
          <a:endParaRPr lang="en-US"/>
        </a:p>
      </dgm:t>
    </dgm:pt>
    <dgm:pt modelId="{FF83BB20-571D-4F75-9673-D79519FEAEE1}" type="sibTrans" cxnId="{16A350A3-1755-43F1-8897-3598C307EF63}">
      <dgm:prSet/>
      <dgm:spPr>
        <a:noFill/>
        <a:ln w="28575">
          <a:solidFill>
            <a:schemeClr val="bg1">
              <a:lumMod val="65000"/>
            </a:schemeClr>
          </a:solidFill>
        </a:ln>
      </dgm:spPr>
      <dgm:t>
        <a:bodyPr/>
        <a:lstStyle/>
        <a:p>
          <a:endParaRPr lang="en-US"/>
        </a:p>
      </dgm:t>
    </dgm:pt>
    <dgm:pt modelId="{C6B69C2E-4C5E-4213-A87A-AD7778F1C9DF}">
      <dgm:prSet phldrT="[Text]"/>
      <dgm:spPr>
        <a:solidFill>
          <a:srgbClr val="00A55B"/>
        </a:solidFill>
      </dgm:spPr>
      <dgm:t>
        <a:bodyPr/>
        <a:lstStyle/>
        <a:p>
          <a:endParaRPr lang="en-US"/>
        </a:p>
      </dgm:t>
    </dgm:pt>
    <dgm:pt modelId="{A61F057A-0EA6-48DA-9D02-6ADE4D515419}" type="parTrans" cxnId="{2D794109-AD3E-4326-B8AC-0A0338441D8F}">
      <dgm:prSet/>
      <dgm:spPr/>
      <dgm:t>
        <a:bodyPr/>
        <a:lstStyle/>
        <a:p>
          <a:endParaRPr lang="en-US"/>
        </a:p>
      </dgm:t>
    </dgm:pt>
    <dgm:pt modelId="{9520BAFB-62DE-42B2-8BE2-2DD2BE1A41B4}" type="sibTrans" cxnId="{2D794109-AD3E-4326-B8AC-0A0338441D8F}">
      <dgm:prSet/>
      <dgm:spPr>
        <a:solidFill>
          <a:srgbClr val="00A55B"/>
        </a:solidFill>
      </dgm:spPr>
      <dgm:t>
        <a:bodyPr/>
        <a:lstStyle/>
        <a:p>
          <a:endParaRPr lang="en-US"/>
        </a:p>
      </dgm:t>
    </dgm:pt>
    <dgm:pt modelId="{42B9705B-2A5D-4099-9318-3E21B841AA17}">
      <dgm:prSet phldrT="[Text]"/>
      <dgm:spPr>
        <a:noFill/>
        <a:ln w="28575">
          <a:solidFill>
            <a:schemeClr val="bg1">
              <a:lumMod val="65000"/>
            </a:schemeClr>
          </a:solidFill>
        </a:ln>
      </dgm:spPr>
      <dgm:t>
        <a:bodyPr/>
        <a:lstStyle/>
        <a:p>
          <a:endParaRPr lang="en-US"/>
        </a:p>
      </dgm:t>
    </dgm:pt>
    <dgm:pt modelId="{4ABFE9F1-55DC-42A3-AAE9-18093B6FB69B}" type="parTrans" cxnId="{6AA68AB2-D527-4496-A120-2F1A6EC439F1}">
      <dgm:prSet/>
      <dgm:spPr/>
      <dgm:t>
        <a:bodyPr/>
        <a:lstStyle/>
        <a:p>
          <a:endParaRPr lang="en-US"/>
        </a:p>
      </dgm:t>
    </dgm:pt>
    <dgm:pt modelId="{738F7F2C-65C4-4E65-ACE2-FA862E249605}" type="sibTrans" cxnId="{6AA68AB2-D527-4496-A120-2F1A6EC439F1}">
      <dgm:prSet/>
      <dgm:spPr>
        <a:solidFill>
          <a:schemeClr val="accent6">
            <a:lumMod val="60000"/>
            <a:lumOff val="40000"/>
          </a:schemeClr>
        </a:solidFill>
      </dgm:spPr>
      <dgm:t>
        <a:bodyPr/>
        <a:lstStyle/>
        <a:p>
          <a:endParaRPr lang="en-US"/>
        </a:p>
      </dgm:t>
    </dgm:pt>
    <dgm:pt modelId="{ABD1407C-EE6F-4A40-B9AC-3A5870CF9356}">
      <dgm:prSet phldrT="[Text]"/>
      <dgm:spPr>
        <a:noFill/>
        <a:ln w="28575">
          <a:solidFill>
            <a:schemeClr val="bg1">
              <a:lumMod val="65000"/>
            </a:schemeClr>
          </a:solidFill>
        </a:ln>
      </dgm:spPr>
      <dgm:t>
        <a:bodyPr/>
        <a:lstStyle/>
        <a:p>
          <a:endParaRPr lang="en-US"/>
        </a:p>
      </dgm:t>
    </dgm:pt>
    <dgm:pt modelId="{1C2FB922-DA0B-4448-872B-1C56EE1C5E07}" type="parTrans" cxnId="{5ABB0F6A-0D8D-4610-A378-4B9DEC3998C2}">
      <dgm:prSet/>
      <dgm:spPr/>
      <dgm:t>
        <a:bodyPr/>
        <a:lstStyle/>
        <a:p>
          <a:endParaRPr lang="en-US"/>
        </a:p>
      </dgm:t>
    </dgm:pt>
    <dgm:pt modelId="{77CE41C6-221C-4B14-9445-D074BC845D83}" type="sibTrans" cxnId="{5ABB0F6A-0D8D-4610-A378-4B9DEC3998C2}">
      <dgm:prSet/>
      <dgm:spPr>
        <a:solidFill>
          <a:srgbClr val="00A55B"/>
        </a:solidFill>
      </dgm:spPr>
      <dgm:t>
        <a:bodyPr/>
        <a:lstStyle/>
        <a:p>
          <a:endParaRPr lang="en-US"/>
        </a:p>
      </dgm:t>
    </dgm:pt>
    <dgm:pt modelId="{6E0D602D-8472-4D22-8469-D8ABFC383C7B}">
      <dgm:prSet phldrT="[Text]"/>
      <dgm:spPr>
        <a:solidFill>
          <a:srgbClr val="00A55B"/>
        </a:solidFill>
      </dgm:spPr>
      <dgm:t>
        <a:bodyPr/>
        <a:lstStyle/>
        <a:p>
          <a:endParaRPr lang="en-US"/>
        </a:p>
      </dgm:t>
    </dgm:pt>
    <dgm:pt modelId="{BBB1CFEA-7B76-488B-8616-ABF2D98F368C}" type="parTrans" cxnId="{78DA3A9F-9FB5-4DB7-851E-3270C2913D50}">
      <dgm:prSet/>
      <dgm:spPr/>
      <dgm:t>
        <a:bodyPr/>
        <a:lstStyle/>
        <a:p>
          <a:endParaRPr lang="en-US"/>
        </a:p>
      </dgm:t>
    </dgm:pt>
    <dgm:pt modelId="{7EE96DAD-71A7-4457-99D2-F8E34256A077}" type="sibTrans" cxnId="{78DA3A9F-9FB5-4DB7-851E-3270C2913D50}">
      <dgm:prSet/>
      <dgm:spPr>
        <a:solidFill>
          <a:srgbClr val="00A55B"/>
        </a:solidFill>
      </dgm:spPr>
      <dgm:t>
        <a:bodyPr/>
        <a:lstStyle/>
        <a:p>
          <a:endParaRPr lang="en-US"/>
        </a:p>
      </dgm:t>
    </dgm:pt>
    <dgm:pt modelId="{A1FA9C6E-11FD-41FE-82F6-EA149B7A528E}">
      <dgm:prSet phldrT="[Text]"/>
      <dgm:spPr>
        <a:solidFill>
          <a:schemeClr val="accent6">
            <a:lumMod val="60000"/>
            <a:lumOff val="40000"/>
          </a:schemeClr>
        </a:solidFill>
      </dgm:spPr>
      <dgm:t>
        <a:bodyPr/>
        <a:lstStyle/>
        <a:p>
          <a:endParaRPr lang="en-US"/>
        </a:p>
      </dgm:t>
    </dgm:pt>
    <dgm:pt modelId="{DB591358-1143-42EC-8D3F-675E9961A0F7}" type="parTrans" cxnId="{4A376ED8-97D7-4FC5-8F68-FA37E5B46A34}">
      <dgm:prSet/>
      <dgm:spPr/>
      <dgm:t>
        <a:bodyPr/>
        <a:lstStyle/>
        <a:p>
          <a:endParaRPr lang="en-US"/>
        </a:p>
      </dgm:t>
    </dgm:pt>
    <dgm:pt modelId="{8C8EA0D1-543B-4558-A00D-A40748B80421}" type="sibTrans" cxnId="{4A376ED8-97D7-4FC5-8F68-FA37E5B46A34}">
      <dgm:prSet/>
      <dgm:spPr>
        <a:solidFill>
          <a:srgbClr val="00A55B"/>
        </a:solidFill>
      </dgm:spPr>
      <dgm:t>
        <a:bodyPr/>
        <a:lstStyle/>
        <a:p>
          <a:endParaRPr lang="en-US"/>
        </a:p>
      </dgm:t>
    </dgm:pt>
    <dgm:pt modelId="{896F7DE3-B2C6-411F-AF1F-ED62911845EB}">
      <dgm:prSet phldrT="[Text]"/>
      <dgm:spPr>
        <a:solidFill>
          <a:schemeClr val="accent6">
            <a:lumMod val="60000"/>
            <a:lumOff val="40000"/>
          </a:schemeClr>
        </a:solidFill>
      </dgm:spPr>
      <dgm:t>
        <a:bodyPr/>
        <a:lstStyle/>
        <a:p>
          <a:endParaRPr lang="en-US"/>
        </a:p>
      </dgm:t>
    </dgm:pt>
    <dgm:pt modelId="{23341232-E976-499F-AA47-017784198CF4}" type="parTrans" cxnId="{1E12142B-4DD0-47F9-870E-23BB0343FDE1}">
      <dgm:prSet/>
      <dgm:spPr/>
      <dgm:t>
        <a:bodyPr/>
        <a:lstStyle/>
        <a:p>
          <a:endParaRPr lang="en-US"/>
        </a:p>
      </dgm:t>
    </dgm:pt>
    <dgm:pt modelId="{0AA16DAF-7118-4F07-B784-D34825BA6245}" type="sibTrans" cxnId="{1E12142B-4DD0-47F9-870E-23BB0343FDE1}">
      <dgm:prSet/>
      <dgm:spPr>
        <a:noFill/>
        <a:ln w="28575">
          <a:solidFill>
            <a:schemeClr val="bg1">
              <a:lumMod val="65000"/>
            </a:schemeClr>
          </a:solidFill>
        </a:ln>
      </dgm:spPr>
      <dgm:t>
        <a:bodyPr/>
        <a:lstStyle/>
        <a:p>
          <a:endParaRPr lang="en-US"/>
        </a:p>
      </dgm:t>
    </dgm:pt>
    <dgm:pt modelId="{D31DF875-DA42-48C5-AEC1-BA720EB3EEFD}">
      <dgm:prSet phldrT="[Text]"/>
      <dgm:spPr>
        <a:solidFill>
          <a:srgbClr val="00A55B"/>
        </a:solidFill>
      </dgm:spPr>
      <dgm:t>
        <a:bodyPr/>
        <a:lstStyle/>
        <a:p>
          <a:endParaRPr lang="en-US"/>
        </a:p>
      </dgm:t>
    </dgm:pt>
    <dgm:pt modelId="{1EABF9C0-0687-45CA-92D4-6561E4970C8C}" type="parTrans" cxnId="{00F01DE8-5396-4299-A025-DCFCE8B743EE}">
      <dgm:prSet/>
      <dgm:spPr/>
      <dgm:t>
        <a:bodyPr/>
        <a:lstStyle/>
        <a:p>
          <a:endParaRPr lang="en-US"/>
        </a:p>
      </dgm:t>
    </dgm:pt>
    <dgm:pt modelId="{15CA5C41-031F-41ED-B59E-5287F7345953}" type="sibTrans" cxnId="{00F01DE8-5396-4299-A025-DCFCE8B743EE}">
      <dgm:prSet/>
      <dgm:spPr>
        <a:solidFill>
          <a:srgbClr val="00A55B"/>
        </a:solidFill>
      </dgm:spPr>
      <dgm:t>
        <a:bodyPr/>
        <a:lstStyle/>
        <a:p>
          <a:endParaRPr lang="en-US"/>
        </a:p>
      </dgm:t>
    </dgm:pt>
    <dgm:pt modelId="{78851003-2B11-4263-B0B3-7ABC5FD2BC3E}" type="pres">
      <dgm:prSet presAssocID="{8525225D-064B-42AF-97A8-03C95DF834DB}" presName="Name0" presStyleCnt="0">
        <dgm:presLayoutVars>
          <dgm:chMax/>
          <dgm:chPref/>
          <dgm:dir/>
          <dgm:animLvl val="lvl"/>
        </dgm:presLayoutVars>
      </dgm:prSet>
      <dgm:spPr/>
    </dgm:pt>
    <dgm:pt modelId="{4D331BF6-ACA5-4AA8-8B25-CBF06F594037}" type="pres">
      <dgm:prSet presAssocID="{C8628D59-ED42-4F42-A756-5ED50FE992C4}" presName="composite" presStyleCnt="0"/>
      <dgm:spPr/>
    </dgm:pt>
    <dgm:pt modelId="{7243D3C2-2D17-4289-93B8-0B8D44164BC2}" type="pres">
      <dgm:prSet presAssocID="{C8628D59-ED42-4F42-A756-5ED50FE992C4}" presName="Parent1" presStyleLbl="node1" presStyleIdx="0" presStyleCnt="20">
        <dgm:presLayoutVars>
          <dgm:chMax val="1"/>
          <dgm:chPref val="1"/>
          <dgm:bulletEnabled val="1"/>
        </dgm:presLayoutVars>
      </dgm:prSet>
      <dgm:spPr/>
    </dgm:pt>
    <dgm:pt modelId="{E3FDF44F-A110-48F9-B783-CBA2BBC4F3F6}" type="pres">
      <dgm:prSet presAssocID="{C8628D59-ED42-4F42-A756-5ED50FE992C4}" presName="Childtext1" presStyleLbl="revTx" presStyleIdx="0" presStyleCnt="10">
        <dgm:presLayoutVars>
          <dgm:chMax val="0"/>
          <dgm:chPref val="0"/>
          <dgm:bulletEnabled val="1"/>
        </dgm:presLayoutVars>
      </dgm:prSet>
      <dgm:spPr/>
    </dgm:pt>
    <dgm:pt modelId="{393EF2E7-4575-4444-B602-A35FC95CC396}" type="pres">
      <dgm:prSet presAssocID="{C8628D59-ED42-4F42-A756-5ED50FE992C4}" presName="BalanceSpacing" presStyleCnt="0"/>
      <dgm:spPr/>
    </dgm:pt>
    <dgm:pt modelId="{36B11D2C-1F53-4EFE-A5F5-239B7191D856}" type="pres">
      <dgm:prSet presAssocID="{C8628D59-ED42-4F42-A756-5ED50FE992C4}" presName="BalanceSpacing1" presStyleCnt="0"/>
      <dgm:spPr/>
    </dgm:pt>
    <dgm:pt modelId="{8504E107-2F1E-4050-8426-9C50E61BF4D0}" type="pres">
      <dgm:prSet presAssocID="{21AAD0C3-75AA-4285-B018-790599BE45D4}" presName="Accent1Text" presStyleLbl="node1" presStyleIdx="1" presStyleCnt="20"/>
      <dgm:spPr/>
    </dgm:pt>
    <dgm:pt modelId="{BAE5B3E5-B21C-43AA-AFC8-02DF9C958FAB}" type="pres">
      <dgm:prSet presAssocID="{21AAD0C3-75AA-4285-B018-790599BE45D4}" presName="spaceBetweenRectangles" presStyleCnt="0"/>
      <dgm:spPr/>
    </dgm:pt>
    <dgm:pt modelId="{04B0DF06-2A87-4CFF-9731-FE507C57A810}" type="pres">
      <dgm:prSet presAssocID="{64BD2367-EAEB-46C8-8391-C3E703B14D35}" presName="composite" presStyleCnt="0"/>
      <dgm:spPr/>
    </dgm:pt>
    <dgm:pt modelId="{C128EA3A-BC3B-4B37-9884-253F02D9F3E8}" type="pres">
      <dgm:prSet presAssocID="{64BD2367-EAEB-46C8-8391-C3E703B14D35}" presName="Parent1" presStyleLbl="node1" presStyleIdx="2" presStyleCnt="20">
        <dgm:presLayoutVars>
          <dgm:chMax val="1"/>
          <dgm:chPref val="1"/>
          <dgm:bulletEnabled val="1"/>
        </dgm:presLayoutVars>
      </dgm:prSet>
      <dgm:spPr/>
    </dgm:pt>
    <dgm:pt modelId="{C588111B-EF02-4D45-A0C7-FBDCFA47DD6F}" type="pres">
      <dgm:prSet presAssocID="{64BD2367-EAEB-46C8-8391-C3E703B14D35}" presName="Childtext1" presStyleLbl="revTx" presStyleIdx="1" presStyleCnt="10">
        <dgm:presLayoutVars>
          <dgm:chMax val="0"/>
          <dgm:chPref val="0"/>
          <dgm:bulletEnabled val="1"/>
        </dgm:presLayoutVars>
      </dgm:prSet>
      <dgm:spPr/>
    </dgm:pt>
    <dgm:pt modelId="{25B98672-24E2-49F8-8D10-AAFB9925201C}" type="pres">
      <dgm:prSet presAssocID="{64BD2367-EAEB-46C8-8391-C3E703B14D35}" presName="BalanceSpacing" presStyleCnt="0"/>
      <dgm:spPr/>
    </dgm:pt>
    <dgm:pt modelId="{E504307E-4BF2-449D-9953-AE954A457275}" type="pres">
      <dgm:prSet presAssocID="{64BD2367-EAEB-46C8-8391-C3E703B14D35}" presName="BalanceSpacing1" presStyleCnt="0"/>
      <dgm:spPr/>
    </dgm:pt>
    <dgm:pt modelId="{E7B7C166-516E-49AB-BBF1-E2E58BE2554B}" type="pres">
      <dgm:prSet presAssocID="{FF83BB20-571D-4F75-9673-D79519FEAEE1}" presName="Accent1Text" presStyleLbl="node1" presStyleIdx="3" presStyleCnt="20"/>
      <dgm:spPr/>
    </dgm:pt>
    <dgm:pt modelId="{77531DDA-4B86-43B3-938F-E1FCF279E97C}" type="pres">
      <dgm:prSet presAssocID="{FF83BB20-571D-4F75-9673-D79519FEAEE1}" presName="spaceBetweenRectangles" presStyleCnt="0"/>
      <dgm:spPr/>
    </dgm:pt>
    <dgm:pt modelId="{D0EA9F6B-B0DC-4621-A46D-6184B5B39BBB}" type="pres">
      <dgm:prSet presAssocID="{C6B69C2E-4C5E-4213-A87A-AD7778F1C9DF}" presName="composite" presStyleCnt="0"/>
      <dgm:spPr/>
    </dgm:pt>
    <dgm:pt modelId="{736E5E48-48E8-4597-BFCC-4D50DC064970}" type="pres">
      <dgm:prSet presAssocID="{C6B69C2E-4C5E-4213-A87A-AD7778F1C9DF}" presName="Parent1" presStyleLbl="node1" presStyleIdx="4" presStyleCnt="20">
        <dgm:presLayoutVars>
          <dgm:chMax val="1"/>
          <dgm:chPref val="1"/>
          <dgm:bulletEnabled val="1"/>
        </dgm:presLayoutVars>
      </dgm:prSet>
      <dgm:spPr/>
    </dgm:pt>
    <dgm:pt modelId="{72823149-F122-4A19-8093-68A9D82EDB88}" type="pres">
      <dgm:prSet presAssocID="{C6B69C2E-4C5E-4213-A87A-AD7778F1C9DF}" presName="Childtext1" presStyleLbl="revTx" presStyleIdx="2" presStyleCnt="10">
        <dgm:presLayoutVars>
          <dgm:chMax val="0"/>
          <dgm:chPref val="0"/>
          <dgm:bulletEnabled val="1"/>
        </dgm:presLayoutVars>
      </dgm:prSet>
      <dgm:spPr/>
    </dgm:pt>
    <dgm:pt modelId="{B924539E-D3F0-46C6-A731-11C4502CEF1F}" type="pres">
      <dgm:prSet presAssocID="{C6B69C2E-4C5E-4213-A87A-AD7778F1C9DF}" presName="BalanceSpacing" presStyleCnt="0"/>
      <dgm:spPr/>
    </dgm:pt>
    <dgm:pt modelId="{CC586C97-18EC-49F1-B455-4023C24618F0}" type="pres">
      <dgm:prSet presAssocID="{C6B69C2E-4C5E-4213-A87A-AD7778F1C9DF}" presName="BalanceSpacing1" presStyleCnt="0"/>
      <dgm:spPr/>
    </dgm:pt>
    <dgm:pt modelId="{77F50086-0379-42FE-845A-D3B8EDB0D17A}" type="pres">
      <dgm:prSet presAssocID="{9520BAFB-62DE-42B2-8BE2-2DD2BE1A41B4}" presName="Accent1Text" presStyleLbl="node1" presStyleIdx="5" presStyleCnt="20"/>
      <dgm:spPr/>
    </dgm:pt>
    <dgm:pt modelId="{515CF01D-3B12-4830-8809-514EA05DA373}" type="pres">
      <dgm:prSet presAssocID="{9520BAFB-62DE-42B2-8BE2-2DD2BE1A41B4}" presName="spaceBetweenRectangles" presStyleCnt="0"/>
      <dgm:spPr/>
    </dgm:pt>
    <dgm:pt modelId="{F9099D2A-47D5-4B3C-9261-7F5DE068FB1A}" type="pres">
      <dgm:prSet presAssocID="{42B9705B-2A5D-4099-9318-3E21B841AA17}" presName="composite" presStyleCnt="0"/>
      <dgm:spPr/>
    </dgm:pt>
    <dgm:pt modelId="{482DBE05-BAB0-4E4C-967D-0538E977D934}" type="pres">
      <dgm:prSet presAssocID="{42B9705B-2A5D-4099-9318-3E21B841AA17}" presName="Parent1" presStyleLbl="node1" presStyleIdx="6" presStyleCnt="20">
        <dgm:presLayoutVars>
          <dgm:chMax val="1"/>
          <dgm:chPref val="1"/>
          <dgm:bulletEnabled val="1"/>
        </dgm:presLayoutVars>
      </dgm:prSet>
      <dgm:spPr/>
    </dgm:pt>
    <dgm:pt modelId="{0D0EEA58-3CD1-4C12-B697-96BB91040BC4}" type="pres">
      <dgm:prSet presAssocID="{42B9705B-2A5D-4099-9318-3E21B841AA17}" presName="Childtext1" presStyleLbl="revTx" presStyleIdx="3" presStyleCnt="10">
        <dgm:presLayoutVars>
          <dgm:chMax val="0"/>
          <dgm:chPref val="0"/>
          <dgm:bulletEnabled val="1"/>
        </dgm:presLayoutVars>
      </dgm:prSet>
      <dgm:spPr/>
    </dgm:pt>
    <dgm:pt modelId="{58769121-CD51-45D9-A04C-900658B0A047}" type="pres">
      <dgm:prSet presAssocID="{42B9705B-2A5D-4099-9318-3E21B841AA17}" presName="BalanceSpacing" presStyleCnt="0"/>
      <dgm:spPr/>
    </dgm:pt>
    <dgm:pt modelId="{7226BABF-2601-46EB-BEB6-85BCBF56708B}" type="pres">
      <dgm:prSet presAssocID="{42B9705B-2A5D-4099-9318-3E21B841AA17}" presName="BalanceSpacing1" presStyleCnt="0"/>
      <dgm:spPr/>
    </dgm:pt>
    <dgm:pt modelId="{B66585EF-7702-4B63-8DFD-56F1A2C1F30E}" type="pres">
      <dgm:prSet presAssocID="{738F7F2C-65C4-4E65-ACE2-FA862E249605}" presName="Accent1Text" presStyleLbl="node1" presStyleIdx="7" presStyleCnt="20"/>
      <dgm:spPr/>
    </dgm:pt>
    <dgm:pt modelId="{EB808E58-3ABD-49E6-B8EE-86B65036B0D7}" type="pres">
      <dgm:prSet presAssocID="{738F7F2C-65C4-4E65-ACE2-FA862E249605}" presName="spaceBetweenRectangles" presStyleCnt="0"/>
      <dgm:spPr/>
    </dgm:pt>
    <dgm:pt modelId="{06C47F04-149D-43D7-8B59-998F828432D3}" type="pres">
      <dgm:prSet presAssocID="{ABD1407C-EE6F-4A40-B9AC-3A5870CF9356}" presName="composite" presStyleCnt="0"/>
      <dgm:spPr/>
    </dgm:pt>
    <dgm:pt modelId="{0F73D4F7-0D96-4EBC-9B4E-19C5BAE424AC}" type="pres">
      <dgm:prSet presAssocID="{ABD1407C-EE6F-4A40-B9AC-3A5870CF9356}" presName="Parent1" presStyleLbl="node1" presStyleIdx="8" presStyleCnt="20">
        <dgm:presLayoutVars>
          <dgm:chMax val="1"/>
          <dgm:chPref val="1"/>
          <dgm:bulletEnabled val="1"/>
        </dgm:presLayoutVars>
      </dgm:prSet>
      <dgm:spPr/>
    </dgm:pt>
    <dgm:pt modelId="{EDFE3760-7798-44AA-9489-70C706D4CA4D}" type="pres">
      <dgm:prSet presAssocID="{ABD1407C-EE6F-4A40-B9AC-3A5870CF9356}" presName="Childtext1" presStyleLbl="revTx" presStyleIdx="4" presStyleCnt="10">
        <dgm:presLayoutVars>
          <dgm:chMax val="0"/>
          <dgm:chPref val="0"/>
          <dgm:bulletEnabled val="1"/>
        </dgm:presLayoutVars>
      </dgm:prSet>
      <dgm:spPr/>
    </dgm:pt>
    <dgm:pt modelId="{0939CC32-21F6-41C5-856F-69F64280BC09}" type="pres">
      <dgm:prSet presAssocID="{ABD1407C-EE6F-4A40-B9AC-3A5870CF9356}" presName="BalanceSpacing" presStyleCnt="0"/>
      <dgm:spPr/>
    </dgm:pt>
    <dgm:pt modelId="{7D33A225-2ED4-40DC-9C73-B82665CC07E7}" type="pres">
      <dgm:prSet presAssocID="{ABD1407C-EE6F-4A40-B9AC-3A5870CF9356}" presName="BalanceSpacing1" presStyleCnt="0"/>
      <dgm:spPr/>
    </dgm:pt>
    <dgm:pt modelId="{A662E9AA-C544-49EA-A781-359921E1BC57}" type="pres">
      <dgm:prSet presAssocID="{77CE41C6-221C-4B14-9445-D074BC845D83}" presName="Accent1Text" presStyleLbl="node1" presStyleIdx="9" presStyleCnt="20"/>
      <dgm:spPr/>
    </dgm:pt>
    <dgm:pt modelId="{8A114059-113D-46F2-972E-3FC86374D2C2}" type="pres">
      <dgm:prSet presAssocID="{77CE41C6-221C-4B14-9445-D074BC845D83}" presName="spaceBetweenRectangles" presStyleCnt="0"/>
      <dgm:spPr/>
    </dgm:pt>
    <dgm:pt modelId="{9D3FC660-6DE0-483F-AD49-3443EBF73C8B}" type="pres">
      <dgm:prSet presAssocID="{6E0D602D-8472-4D22-8469-D8ABFC383C7B}" presName="composite" presStyleCnt="0"/>
      <dgm:spPr/>
    </dgm:pt>
    <dgm:pt modelId="{616D1CFA-D8A9-464E-B8CA-1DA643B7677D}" type="pres">
      <dgm:prSet presAssocID="{6E0D602D-8472-4D22-8469-D8ABFC383C7B}" presName="Parent1" presStyleLbl="node1" presStyleIdx="10" presStyleCnt="20">
        <dgm:presLayoutVars>
          <dgm:chMax val="1"/>
          <dgm:chPref val="1"/>
          <dgm:bulletEnabled val="1"/>
        </dgm:presLayoutVars>
      </dgm:prSet>
      <dgm:spPr/>
    </dgm:pt>
    <dgm:pt modelId="{C00FE19B-7095-45F2-A578-A3D64B6CBA2C}" type="pres">
      <dgm:prSet presAssocID="{6E0D602D-8472-4D22-8469-D8ABFC383C7B}" presName="Childtext1" presStyleLbl="revTx" presStyleIdx="5" presStyleCnt="10">
        <dgm:presLayoutVars>
          <dgm:chMax val="0"/>
          <dgm:chPref val="0"/>
          <dgm:bulletEnabled val="1"/>
        </dgm:presLayoutVars>
      </dgm:prSet>
      <dgm:spPr/>
    </dgm:pt>
    <dgm:pt modelId="{EDBA48A3-626B-475E-89B1-CE4DF628FE4E}" type="pres">
      <dgm:prSet presAssocID="{6E0D602D-8472-4D22-8469-D8ABFC383C7B}" presName="BalanceSpacing" presStyleCnt="0"/>
      <dgm:spPr/>
    </dgm:pt>
    <dgm:pt modelId="{1942639C-590C-4DD4-A659-386EF6E7C6AE}" type="pres">
      <dgm:prSet presAssocID="{6E0D602D-8472-4D22-8469-D8ABFC383C7B}" presName="BalanceSpacing1" presStyleCnt="0"/>
      <dgm:spPr/>
    </dgm:pt>
    <dgm:pt modelId="{91DB0F52-2934-4AB9-8690-D92A0EDFB4BD}" type="pres">
      <dgm:prSet presAssocID="{7EE96DAD-71A7-4457-99D2-F8E34256A077}" presName="Accent1Text" presStyleLbl="node1" presStyleIdx="11" presStyleCnt="20"/>
      <dgm:spPr/>
    </dgm:pt>
    <dgm:pt modelId="{6C5BD11A-43E2-4D06-A536-D87CEE5AA9F0}" type="pres">
      <dgm:prSet presAssocID="{7EE96DAD-71A7-4457-99D2-F8E34256A077}" presName="spaceBetweenRectangles" presStyleCnt="0"/>
      <dgm:spPr/>
    </dgm:pt>
    <dgm:pt modelId="{B87183E2-FF3C-4A90-858D-04E533AAC211}" type="pres">
      <dgm:prSet presAssocID="{A1FA9C6E-11FD-41FE-82F6-EA149B7A528E}" presName="composite" presStyleCnt="0"/>
      <dgm:spPr/>
    </dgm:pt>
    <dgm:pt modelId="{CBC5ED8A-849E-4C1D-8562-4ABAE510CAA6}" type="pres">
      <dgm:prSet presAssocID="{A1FA9C6E-11FD-41FE-82F6-EA149B7A528E}" presName="Parent1" presStyleLbl="node1" presStyleIdx="12" presStyleCnt="20">
        <dgm:presLayoutVars>
          <dgm:chMax val="1"/>
          <dgm:chPref val="1"/>
          <dgm:bulletEnabled val="1"/>
        </dgm:presLayoutVars>
      </dgm:prSet>
      <dgm:spPr/>
    </dgm:pt>
    <dgm:pt modelId="{2FC10FB3-1CA5-4EB6-A054-24651A268575}" type="pres">
      <dgm:prSet presAssocID="{A1FA9C6E-11FD-41FE-82F6-EA149B7A528E}" presName="Childtext1" presStyleLbl="revTx" presStyleIdx="6" presStyleCnt="10">
        <dgm:presLayoutVars>
          <dgm:chMax val="0"/>
          <dgm:chPref val="0"/>
          <dgm:bulletEnabled val="1"/>
        </dgm:presLayoutVars>
      </dgm:prSet>
      <dgm:spPr/>
    </dgm:pt>
    <dgm:pt modelId="{A07ECED7-B948-4625-BC09-20C6A841A88E}" type="pres">
      <dgm:prSet presAssocID="{A1FA9C6E-11FD-41FE-82F6-EA149B7A528E}" presName="BalanceSpacing" presStyleCnt="0"/>
      <dgm:spPr/>
    </dgm:pt>
    <dgm:pt modelId="{17622783-1607-43B4-8EB1-D442B18E0D19}" type="pres">
      <dgm:prSet presAssocID="{A1FA9C6E-11FD-41FE-82F6-EA149B7A528E}" presName="BalanceSpacing1" presStyleCnt="0"/>
      <dgm:spPr/>
    </dgm:pt>
    <dgm:pt modelId="{F46B8121-3A1F-41EA-8FB6-91604E28BBCF}" type="pres">
      <dgm:prSet presAssocID="{8C8EA0D1-543B-4558-A00D-A40748B80421}" presName="Accent1Text" presStyleLbl="node1" presStyleIdx="13" presStyleCnt="20"/>
      <dgm:spPr/>
    </dgm:pt>
    <dgm:pt modelId="{AE3C1FB4-8AEC-4EB7-A844-0669E9843597}" type="pres">
      <dgm:prSet presAssocID="{8C8EA0D1-543B-4558-A00D-A40748B80421}" presName="spaceBetweenRectangles" presStyleCnt="0"/>
      <dgm:spPr/>
    </dgm:pt>
    <dgm:pt modelId="{E49E8DE1-CD54-46BA-BCE6-CCC059BCB4BC}" type="pres">
      <dgm:prSet presAssocID="{896F7DE3-B2C6-411F-AF1F-ED62911845EB}" presName="composite" presStyleCnt="0"/>
      <dgm:spPr/>
    </dgm:pt>
    <dgm:pt modelId="{2074D472-DC96-46DB-8FB5-2260BC708A18}" type="pres">
      <dgm:prSet presAssocID="{896F7DE3-B2C6-411F-AF1F-ED62911845EB}" presName="Parent1" presStyleLbl="node1" presStyleIdx="14" presStyleCnt="20">
        <dgm:presLayoutVars>
          <dgm:chMax val="1"/>
          <dgm:chPref val="1"/>
          <dgm:bulletEnabled val="1"/>
        </dgm:presLayoutVars>
      </dgm:prSet>
      <dgm:spPr/>
    </dgm:pt>
    <dgm:pt modelId="{B3AE98F5-755D-434B-AC45-B39A7B4085B1}" type="pres">
      <dgm:prSet presAssocID="{896F7DE3-B2C6-411F-AF1F-ED62911845EB}" presName="Childtext1" presStyleLbl="revTx" presStyleIdx="7" presStyleCnt="10">
        <dgm:presLayoutVars>
          <dgm:chMax val="0"/>
          <dgm:chPref val="0"/>
          <dgm:bulletEnabled val="1"/>
        </dgm:presLayoutVars>
      </dgm:prSet>
      <dgm:spPr/>
    </dgm:pt>
    <dgm:pt modelId="{5BB4D63B-C0BD-4A47-BC4C-40455194620D}" type="pres">
      <dgm:prSet presAssocID="{896F7DE3-B2C6-411F-AF1F-ED62911845EB}" presName="BalanceSpacing" presStyleCnt="0"/>
      <dgm:spPr/>
    </dgm:pt>
    <dgm:pt modelId="{7FF3BFED-A94A-4986-8339-A20296C19C17}" type="pres">
      <dgm:prSet presAssocID="{896F7DE3-B2C6-411F-AF1F-ED62911845EB}" presName="BalanceSpacing1" presStyleCnt="0"/>
      <dgm:spPr/>
    </dgm:pt>
    <dgm:pt modelId="{D31168D6-C572-43C9-8911-3879EB05830E}" type="pres">
      <dgm:prSet presAssocID="{0AA16DAF-7118-4F07-B784-D34825BA6245}" presName="Accent1Text" presStyleLbl="node1" presStyleIdx="15" presStyleCnt="20"/>
      <dgm:spPr/>
    </dgm:pt>
    <dgm:pt modelId="{4E1349DA-8633-4DC3-A0FA-BE110E3048CD}" type="pres">
      <dgm:prSet presAssocID="{0AA16DAF-7118-4F07-B784-D34825BA6245}" presName="spaceBetweenRectangles" presStyleCnt="0"/>
      <dgm:spPr/>
    </dgm:pt>
    <dgm:pt modelId="{FE6FDA87-82A4-4AAB-A72E-5FDB50F4A39C}" type="pres">
      <dgm:prSet presAssocID="{D31DF875-DA42-48C5-AEC1-BA720EB3EEFD}" presName="composite" presStyleCnt="0"/>
      <dgm:spPr/>
    </dgm:pt>
    <dgm:pt modelId="{ADF89271-08A7-4D24-93D2-3F4045D9E6EE}" type="pres">
      <dgm:prSet presAssocID="{D31DF875-DA42-48C5-AEC1-BA720EB3EEFD}" presName="Parent1" presStyleLbl="node1" presStyleIdx="16" presStyleCnt="20">
        <dgm:presLayoutVars>
          <dgm:chMax val="1"/>
          <dgm:chPref val="1"/>
          <dgm:bulletEnabled val="1"/>
        </dgm:presLayoutVars>
      </dgm:prSet>
      <dgm:spPr/>
    </dgm:pt>
    <dgm:pt modelId="{D03047E0-8F96-4254-89EB-EABCFCDE8AA2}" type="pres">
      <dgm:prSet presAssocID="{D31DF875-DA42-48C5-AEC1-BA720EB3EEFD}" presName="Childtext1" presStyleLbl="revTx" presStyleIdx="8" presStyleCnt="10">
        <dgm:presLayoutVars>
          <dgm:chMax val="0"/>
          <dgm:chPref val="0"/>
          <dgm:bulletEnabled val="1"/>
        </dgm:presLayoutVars>
      </dgm:prSet>
      <dgm:spPr/>
    </dgm:pt>
    <dgm:pt modelId="{38E43B67-14A5-45A3-A53B-24D6C6B0F926}" type="pres">
      <dgm:prSet presAssocID="{D31DF875-DA42-48C5-AEC1-BA720EB3EEFD}" presName="BalanceSpacing" presStyleCnt="0"/>
      <dgm:spPr/>
    </dgm:pt>
    <dgm:pt modelId="{9AFFAF60-176F-4994-B2E4-FFA1626581EB}" type="pres">
      <dgm:prSet presAssocID="{D31DF875-DA42-48C5-AEC1-BA720EB3EEFD}" presName="BalanceSpacing1" presStyleCnt="0"/>
      <dgm:spPr/>
    </dgm:pt>
    <dgm:pt modelId="{0198B196-1DCC-4510-8408-7619A3D9A648}" type="pres">
      <dgm:prSet presAssocID="{15CA5C41-031F-41ED-B59E-5287F7345953}" presName="Accent1Text" presStyleLbl="node1" presStyleIdx="17" presStyleCnt="20"/>
      <dgm:spPr/>
    </dgm:pt>
    <dgm:pt modelId="{D9A5B56B-D104-4370-9CD5-49B4219DE9F1}" type="pres">
      <dgm:prSet presAssocID="{15CA5C41-031F-41ED-B59E-5287F7345953}" presName="spaceBetweenRectangles" presStyleCnt="0"/>
      <dgm:spPr/>
    </dgm:pt>
    <dgm:pt modelId="{EBF8482E-8365-4A59-8FB9-062F956CCA3D}" type="pres">
      <dgm:prSet presAssocID="{FC614899-F3F3-461E-980B-0BCD9980DCE8}" presName="composite" presStyleCnt="0"/>
      <dgm:spPr/>
    </dgm:pt>
    <dgm:pt modelId="{30B0626A-F1EA-4DEA-A6FB-88D832F71BB8}" type="pres">
      <dgm:prSet presAssocID="{FC614899-F3F3-461E-980B-0BCD9980DCE8}" presName="Parent1" presStyleLbl="node1" presStyleIdx="18" presStyleCnt="20">
        <dgm:presLayoutVars>
          <dgm:chMax val="1"/>
          <dgm:chPref val="1"/>
          <dgm:bulletEnabled val="1"/>
        </dgm:presLayoutVars>
      </dgm:prSet>
      <dgm:spPr/>
    </dgm:pt>
    <dgm:pt modelId="{60955199-1A1E-4B43-A179-DCF6E9525F1F}" type="pres">
      <dgm:prSet presAssocID="{FC614899-F3F3-461E-980B-0BCD9980DCE8}" presName="Childtext1" presStyleLbl="revTx" presStyleIdx="9" presStyleCnt="10">
        <dgm:presLayoutVars>
          <dgm:chMax val="0"/>
          <dgm:chPref val="0"/>
          <dgm:bulletEnabled val="1"/>
        </dgm:presLayoutVars>
      </dgm:prSet>
      <dgm:spPr/>
    </dgm:pt>
    <dgm:pt modelId="{4DCDEDED-EBDC-4386-8AB4-3B74BF2D1934}" type="pres">
      <dgm:prSet presAssocID="{FC614899-F3F3-461E-980B-0BCD9980DCE8}" presName="BalanceSpacing" presStyleCnt="0"/>
      <dgm:spPr/>
    </dgm:pt>
    <dgm:pt modelId="{5DA17B6D-9172-49CF-8928-25BD9293E092}" type="pres">
      <dgm:prSet presAssocID="{FC614899-F3F3-461E-980B-0BCD9980DCE8}" presName="BalanceSpacing1" presStyleCnt="0"/>
      <dgm:spPr/>
    </dgm:pt>
    <dgm:pt modelId="{3A76F14C-CCA1-4038-A4E7-0B4D8F14C6E7}" type="pres">
      <dgm:prSet presAssocID="{97A0649A-E57B-4660-87C7-25D858415669}" presName="Accent1Text" presStyleLbl="node1" presStyleIdx="19" presStyleCnt="20"/>
      <dgm:spPr/>
    </dgm:pt>
  </dgm:ptLst>
  <dgm:cxnLst>
    <dgm:cxn modelId="{2D794109-AD3E-4326-B8AC-0A0338441D8F}" srcId="{8525225D-064B-42AF-97A8-03C95DF834DB}" destId="{C6B69C2E-4C5E-4213-A87A-AD7778F1C9DF}" srcOrd="2" destOrd="0" parTransId="{A61F057A-0EA6-48DA-9D02-6ADE4D515419}" sibTransId="{9520BAFB-62DE-42B2-8BE2-2DD2BE1A41B4}"/>
    <dgm:cxn modelId="{F0A39514-9C3A-4E34-8335-9FEF00E7B2E1}" type="presOf" srcId="{64BD2367-EAEB-46C8-8391-C3E703B14D35}" destId="{C128EA3A-BC3B-4B37-9884-253F02D9F3E8}" srcOrd="0" destOrd="0" presId="urn:microsoft.com/office/officeart/2008/layout/AlternatingHexagons"/>
    <dgm:cxn modelId="{9400EA15-6308-4D3D-B5EE-704D705DC7FA}" type="presOf" srcId="{21AAD0C3-75AA-4285-B018-790599BE45D4}" destId="{8504E107-2F1E-4050-8426-9C50E61BF4D0}" srcOrd="0" destOrd="0" presId="urn:microsoft.com/office/officeart/2008/layout/AlternatingHexagons"/>
    <dgm:cxn modelId="{33D5261E-6EC3-4F68-A209-3DCE2C77A72B}" type="presOf" srcId="{C6B69C2E-4C5E-4213-A87A-AD7778F1C9DF}" destId="{736E5E48-48E8-4597-BFCC-4D50DC064970}" srcOrd="0" destOrd="0" presId="urn:microsoft.com/office/officeart/2008/layout/AlternatingHexagons"/>
    <dgm:cxn modelId="{605E5D22-CFBF-4B22-988E-EB06B74CEF35}" type="presOf" srcId="{C8628D59-ED42-4F42-A756-5ED50FE992C4}" destId="{7243D3C2-2D17-4289-93B8-0B8D44164BC2}" srcOrd="0" destOrd="0" presId="urn:microsoft.com/office/officeart/2008/layout/AlternatingHexagons"/>
    <dgm:cxn modelId="{1E12142B-4DD0-47F9-870E-23BB0343FDE1}" srcId="{8525225D-064B-42AF-97A8-03C95DF834DB}" destId="{896F7DE3-B2C6-411F-AF1F-ED62911845EB}" srcOrd="7" destOrd="0" parTransId="{23341232-E976-499F-AA47-017784198CF4}" sibTransId="{0AA16DAF-7118-4F07-B784-D34825BA6245}"/>
    <dgm:cxn modelId="{BD285C32-FA30-49C1-AECB-44AAD5887843}" type="presOf" srcId="{15CA5C41-031F-41ED-B59E-5287F7345953}" destId="{0198B196-1DCC-4510-8408-7619A3D9A648}" srcOrd="0" destOrd="0" presId="urn:microsoft.com/office/officeart/2008/layout/AlternatingHexagons"/>
    <dgm:cxn modelId="{BBED9E44-9D27-4293-BCCB-666AA43739B1}" type="presOf" srcId="{42B9705B-2A5D-4099-9318-3E21B841AA17}" destId="{482DBE05-BAB0-4E4C-967D-0538E977D934}" srcOrd="0" destOrd="0" presId="urn:microsoft.com/office/officeart/2008/layout/AlternatingHexagons"/>
    <dgm:cxn modelId="{5383E14D-0058-4943-9E5D-CD74751FE2F4}" srcId="{8525225D-064B-42AF-97A8-03C95DF834DB}" destId="{C8628D59-ED42-4F42-A756-5ED50FE992C4}" srcOrd="0" destOrd="0" parTransId="{04773A00-CB78-4E64-B8FD-312D2D217507}" sibTransId="{21AAD0C3-75AA-4285-B018-790599BE45D4}"/>
    <dgm:cxn modelId="{3A85C04E-C5C6-4E3D-9684-7667D78F9C2C}" type="presOf" srcId="{896F7DE3-B2C6-411F-AF1F-ED62911845EB}" destId="{2074D472-DC96-46DB-8FB5-2260BC708A18}" srcOrd="0" destOrd="0" presId="urn:microsoft.com/office/officeart/2008/layout/AlternatingHexagons"/>
    <dgm:cxn modelId="{ACF6C156-9669-492F-84ED-3B3A1AF94F35}" type="presOf" srcId="{0AA16DAF-7118-4F07-B784-D34825BA6245}" destId="{D31168D6-C572-43C9-8911-3879EB05830E}" srcOrd="0" destOrd="0" presId="urn:microsoft.com/office/officeart/2008/layout/AlternatingHexagons"/>
    <dgm:cxn modelId="{A3DB0A58-9010-45E9-B06D-08BB039BE886}" type="presOf" srcId="{8C8EA0D1-543B-4558-A00D-A40748B80421}" destId="{F46B8121-3A1F-41EA-8FB6-91604E28BBCF}" srcOrd="0" destOrd="0" presId="urn:microsoft.com/office/officeart/2008/layout/AlternatingHexagons"/>
    <dgm:cxn modelId="{3FED8768-9EAF-4231-9121-4E0B5B63A9FD}" type="presOf" srcId="{77CE41C6-221C-4B14-9445-D074BC845D83}" destId="{A662E9AA-C544-49EA-A781-359921E1BC57}" srcOrd="0" destOrd="0" presId="urn:microsoft.com/office/officeart/2008/layout/AlternatingHexagons"/>
    <dgm:cxn modelId="{5ABB0F6A-0D8D-4610-A378-4B9DEC3998C2}" srcId="{8525225D-064B-42AF-97A8-03C95DF834DB}" destId="{ABD1407C-EE6F-4A40-B9AC-3A5870CF9356}" srcOrd="4" destOrd="0" parTransId="{1C2FB922-DA0B-4448-872B-1C56EE1C5E07}" sibTransId="{77CE41C6-221C-4B14-9445-D074BC845D83}"/>
    <dgm:cxn modelId="{11622A96-5036-48ED-9A46-22AA816FF9B6}" type="presOf" srcId="{FF83BB20-571D-4F75-9673-D79519FEAEE1}" destId="{E7B7C166-516E-49AB-BBF1-E2E58BE2554B}" srcOrd="0" destOrd="0" presId="urn:microsoft.com/office/officeart/2008/layout/AlternatingHexagons"/>
    <dgm:cxn modelId="{78DA3A9F-9FB5-4DB7-851E-3270C2913D50}" srcId="{8525225D-064B-42AF-97A8-03C95DF834DB}" destId="{6E0D602D-8472-4D22-8469-D8ABFC383C7B}" srcOrd="5" destOrd="0" parTransId="{BBB1CFEA-7B76-488B-8616-ABF2D98F368C}" sibTransId="{7EE96DAD-71A7-4457-99D2-F8E34256A077}"/>
    <dgm:cxn modelId="{16A350A3-1755-43F1-8897-3598C307EF63}" srcId="{8525225D-064B-42AF-97A8-03C95DF834DB}" destId="{64BD2367-EAEB-46C8-8391-C3E703B14D35}" srcOrd="1" destOrd="0" parTransId="{17DB1A7D-72EE-4041-B82A-F3AE5507B345}" sibTransId="{FF83BB20-571D-4F75-9673-D79519FEAEE1}"/>
    <dgm:cxn modelId="{6AA68AB2-D527-4496-A120-2F1A6EC439F1}" srcId="{8525225D-064B-42AF-97A8-03C95DF834DB}" destId="{42B9705B-2A5D-4099-9318-3E21B841AA17}" srcOrd="3" destOrd="0" parTransId="{4ABFE9F1-55DC-42A3-AAE9-18093B6FB69B}" sibTransId="{738F7F2C-65C4-4E65-ACE2-FA862E249605}"/>
    <dgm:cxn modelId="{A6C00EBD-75E9-4831-BFD9-A6123290B843}" type="presOf" srcId="{ABD1407C-EE6F-4A40-B9AC-3A5870CF9356}" destId="{0F73D4F7-0D96-4EBC-9B4E-19C5BAE424AC}" srcOrd="0" destOrd="0" presId="urn:microsoft.com/office/officeart/2008/layout/AlternatingHexagons"/>
    <dgm:cxn modelId="{172645C0-D4B4-4830-9ED2-D147580B4749}" type="presOf" srcId="{FC614899-F3F3-461E-980B-0BCD9980DCE8}" destId="{30B0626A-F1EA-4DEA-A6FB-88D832F71BB8}" srcOrd="0" destOrd="0" presId="urn:microsoft.com/office/officeart/2008/layout/AlternatingHexagons"/>
    <dgm:cxn modelId="{4A376ED8-97D7-4FC5-8F68-FA37E5B46A34}" srcId="{8525225D-064B-42AF-97A8-03C95DF834DB}" destId="{A1FA9C6E-11FD-41FE-82F6-EA149B7A528E}" srcOrd="6" destOrd="0" parTransId="{DB591358-1143-42EC-8D3F-675E9961A0F7}" sibTransId="{8C8EA0D1-543B-4558-A00D-A40748B80421}"/>
    <dgm:cxn modelId="{300119E3-EADD-46F3-AF64-25852BD0A07E}" srcId="{8525225D-064B-42AF-97A8-03C95DF834DB}" destId="{FC614899-F3F3-461E-980B-0BCD9980DCE8}" srcOrd="9" destOrd="0" parTransId="{B1CAF05E-107F-44EC-8FAE-2C9E21373E53}" sibTransId="{97A0649A-E57B-4660-87C7-25D858415669}"/>
    <dgm:cxn modelId="{00F01DE8-5396-4299-A025-DCFCE8B743EE}" srcId="{8525225D-064B-42AF-97A8-03C95DF834DB}" destId="{D31DF875-DA42-48C5-AEC1-BA720EB3EEFD}" srcOrd="8" destOrd="0" parTransId="{1EABF9C0-0687-45CA-92D4-6561E4970C8C}" sibTransId="{15CA5C41-031F-41ED-B59E-5287F7345953}"/>
    <dgm:cxn modelId="{67104FED-2A0A-4727-BDF5-F92AFD1CF309}" type="presOf" srcId="{97A0649A-E57B-4660-87C7-25D858415669}" destId="{3A76F14C-CCA1-4038-A4E7-0B4D8F14C6E7}" srcOrd="0" destOrd="0" presId="urn:microsoft.com/office/officeart/2008/layout/AlternatingHexagons"/>
    <dgm:cxn modelId="{C63507EE-BBBF-452F-A2C8-EF7B933A1022}" type="presOf" srcId="{8525225D-064B-42AF-97A8-03C95DF834DB}" destId="{78851003-2B11-4263-B0B3-7ABC5FD2BC3E}" srcOrd="0" destOrd="0" presId="urn:microsoft.com/office/officeart/2008/layout/AlternatingHexagons"/>
    <dgm:cxn modelId="{266DC9F0-4007-4A18-A5EB-8FB8E34E3B65}" type="presOf" srcId="{D31DF875-DA42-48C5-AEC1-BA720EB3EEFD}" destId="{ADF89271-08A7-4D24-93D2-3F4045D9E6EE}" srcOrd="0" destOrd="0" presId="urn:microsoft.com/office/officeart/2008/layout/AlternatingHexagons"/>
    <dgm:cxn modelId="{9084E1F3-B807-46BA-8EF1-20DA0AE949BE}" type="presOf" srcId="{6E0D602D-8472-4D22-8469-D8ABFC383C7B}" destId="{616D1CFA-D8A9-464E-B8CA-1DA643B7677D}" srcOrd="0" destOrd="0" presId="urn:microsoft.com/office/officeart/2008/layout/AlternatingHexagons"/>
    <dgm:cxn modelId="{1FF417F4-4C97-42D3-9C43-CFC18D1E7B89}" type="presOf" srcId="{738F7F2C-65C4-4E65-ACE2-FA862E249605}" destId="{B66585EF-7702-4B63-8DFD-56F1A2C1F30E}" srcOrd="0" destOrd="0" presId="urn:microsoft.com/office/officeart/2008/layout/AlternatingHexagons"/>
    <dgm:cxn modelId="{D985F6F5-9BB3-4310-84E1-B2946DC57E0B}" type="presOf" srcId="{A1FA9C6E-11FD-41FE-82F6-EA149B7A528E}" destId="{CBC5ED8A-849E-4C1D-8562-4ABAE510CAA6}" srcOrd="0" destOrd="0" presId="urn:microsoft.com/office/officeart/2008/layout/AlternatingHexagons"/>
    <dgm:cxn modelId="{15766EFC-30DA-4B30-9DD8-52FD3B3DE38D}" type="presOf" srcId="{7EE96DAD-71A7-4457-99D2-F8E34256A077}" destId="{91DB0F52-2934-4AB9-8690-D92A0EDFB4BD}" srcOrd="0" destOrd="0" presId="urn:microsoft.com/office/officeart/2008/layout/AlternatingHexagons"/>
    <dgm:cxn modelId="{94444EFF-F98B-47E7-BFFD-E149C7968FBF}" type="presOf" srcId="{9520BAFB-62DE-42B2-8BE2-2DD2BE1A41B4}" destId="{77F50086-0379-42FE-845A-D3B8EDB0D17A}" srcOrd="0" destOrd="0" presId="urn:microsoft.com/office/officeart/2008/layout/AlternatingHexagons"/>
    <dgm:cxn modelId="{3B09892E-2E23-4CA1-9CA6-9364A3468BF6}" type="presParOf" srcId="{78851003-2B11-4263-B0B3-7ABC5FD2BC3E}" destId="{4D331BF6-ACA5-4AA8-8B25-CBF06F594037}" srcOrd="0" destOrd="0" presId="urn:microsoft.com/office/officeart/2008/layout/AlternatingHexagons"/>
    <dgm:cxn modelId="{EB58CDA9-E44B-47CB-811E-1565C972AAFC}" type="presParOf" srcId="{4D331BF6-ACA5-4AA8-8B25-CBF06F594037}" destId="{7243D3C2-2D17-4289-93B8-0B8D44164BC2}" srcOrd="0" destOrd="0" presId="urn:microsoft.com/office/officeart/2008/layout/AlternatingHexagons"/>
    <dgm:cxn modelId="{CC456644-CBC6-49BC-B6F9-C2F22682B10B}" type="presParOf" srcId="{4D331BF6-ACA5-4AA8-8B25-CBF06F594037}" destId="{E3FDF44F-A110-48F9-B783-CBA2BBC4F3F6}" srcOrd="1" destOrd="0" presId="urn:microsoft.com/office/officeart/2008/layout/AlternatingHexagons"/>
    <dgm:cxn modelId="{5FCB185C-C599-489D-A9F2-60A7F5A27742}" type="presParOf" srcId="{4D331BF6-ACA5-4AA8-8B25-CBF06F594037}" destId="{393EF2E7-4575-4444-B602-A35FC95CC396}" srcOrd="2" destOrd="0" presId="urn:microsoft.com/office/officeart/2008/layout/AlternatingHexagons"/>
    <dgm:cxn modelId="{EA08D888-5566-4A0F-B3AA-2449F4C5CFFF}" type="presParOf" srcId="{4D331BF6-ACA5-4AA8-8B25-CBF06F594037}" destId="{36B11D2C-1F53-4EFE-A5F5-239B7191D856}" srcOrd="3" destOrd="0" presId="urn:microsoft.com/office/officeart/2008/layout/AlternatingHexagons"/>
    <dgm:cxn modelId="{D5888B48-F8C2-4304-A370-00012F532F44}" type="presParOf" srcId="{4D331BF6-ACA5-4AA8-8B25-CBF06F594037}" destId="{8504E107-2F1E-4050-8426-9C50E61BF4D0}" srcOrd="4" destOrd="0" presId="urn:microsoft.com/office/officeart/2008/layout/AlternatingHexagons"/>
    <dgm:cxn modelId="{B8354A03-A54E-4651-BA3E-547D3AEAA90B}" type="presParOf" srcId="{78851003-2B11-4263-B0B3-7ABC5FD2BC3E}" destId="{BAE5B3E5-B21C-43AA-AFC8-02DF9C958FAB}" srcOrd="1" destOrd="0" presId="urn:microsoft.com/office/officeart/2008/layout/AlternatingHexagons"/>
    <dgm:cxn modelId="{D8F07777-8701-406F-B630-494E7B21F17E}" type="presParOf" srcId="{78851003-2B11-4263-B0B3-7ABC5FD2BC3E}" destId="{04B0DF06-2A87-4CFF-9731-FE507C57A810}" srcOrd="2" destOrd="0" presId="urn:microsoft.com/office/officeart/2008/layout/AlternatingHexagons"/>
    <dgm:cxn modelId="{F1C38996-25BD-4582-B6FB-78F5BC53DF15}" type="presParOf" srcId="{04B0DF06-2A87-4CFF-9731-FE507C57A810}" destId="{C128EA3A-BC3B-4B37-9884-253F02D9F3E8}" srcOrd="0" destOrd="0" presId="urn:microsoft.com/office/officeart/2008/layout/AlternatingHexagons"/>
    <dgm:cxn modelId="{841FD3A4-8FE3-4DCA-9FF0-77262579F379}" type="presParOf" srcId="{04B0DF06-2A87-4CFF-9731-FE507C57A810}" destId="{C588111B-EF02-4D45-A0C7-FBDCFA47DD6F}" srcOrd="1" destOrd="0" presId="urn:microsoft.com/office/officeart/2008/layout/AlternatingHexagons"/>
    <dgm:cxn modelId="{8381E4C1-B16A-46F7-AC98-5339E0CBE3C9}" type="presParOf" srcId="{04B0DF06-2A87-4CFF-9731-FE507C57A810}" destId="{25B98672-24E2-49F8-8D10-AAFB9925201C}" srcOrd="2" destOrd="0" presId="urn:microsoft.com/office/officeart/2008/layout/AlternatingHexagons"/>
    <dgm:cxn modelId="{28D870A6-E934-41C5-8AC9-E30C56FC5C3E}" type="presParOf" srcId="{04B0DF06-2A87-4CFF-9731-FE507C57A810}" destId="{E504307E-4BF2-449D-9953-AE954A457275}" srcOrd="3" destOrd="0" presId="urn:microsoft.com/office/officeart/2008/layout/AlternatingHexagons"/>
    <dgm:cxn modelId="{6FDF8894-AE46-4482-A855-E83B6DBE0133}" type="presParOf" srcId="{04B0DF06-2A87-4CFF-9731-FE507C57A810}" destId="{E7B7C166-516E-49AB-BBF1-E2E58BE2554B}" srcOrd="4" destOrd="0" presId="urn:microsoft.com/office/officeart/2008/layout/AlternatingHexagons"/>
    <dgm:cxn modelId="{9AD2B443-1045-4146-A6C0-26AF4DAE15E3}" type="presParOf" srcId="{78851003-2B11-4263-B0B3-7ABC5FD2BC3E}" destId="{77531DDA-4B86-43B3-938F-E1FCF279E97C}" srcOrd="3" destOrd="0" presId="urn:microsoft.com/office/officeart/2008/layout/AlternatingHexagons"/>
    <dgm:cxn modelId="{7F34B3F5-8665-4E42-B07F-17D78C07E401}" type="presParOf" srcId="{78851003-2B11-4263-B0B3-7ABC5FD2BC3E}" destId="{D0EA9F6B-B0DC-4621-A46D-6184B5B39BBB}" srcOrd="4" destOrd="0" presId="urn:microsoft.com/office/officeart/2008/layout/AlternatingHexagons"/>
    <dgm:cxn modelId="{3745CB32-B3B9-4A4A-870E-6FE0A4205DED}" type="presParOf" srcId="{D0EA9F6B-B0DC-4621-A46D-6184B5B39BBB}" destId="{736E5E48-48E8-4597-BFCC-4D50DC064970}" srcOrd="0" destOrd="0" presId="urn:microsoft.com/office/officeart/2008/layout/AlternatingHexagons"/>
    <dgm:cxn modelId="{10F4754B-A11A-44F8-8F0D-B85FDB903915}" type="presParOf" srcId="{D0EA9F6B-B0DC-4621-A46D-6184B5B39BBB}" destId="{72823149-F122-4A19-8093-68A9D82EDB88}" srcOrd="1" destOrd="0" presId="urn:microsoft.com/office/officeart/2008/layout/AlternatingHexagons"/>
    <dgm:cxn modelId="{4DFD26BE-9E4D-4427-B360-5388CF7978D5}" type="presParOf" srcId="{D0EA9F6B-B0DC-4621-A46D-6184B5B39BBB}" destId="{B924539E-D3F0-46C6-A731-11C4502CEF1F}" srcOrd="2" destOrd="0" presId="urn:microsoft.com/office/officeart/2008/layout/AlternatingHexagons"/>
    <dgm:cxn modelId="{FE0EF5C4-6226-40BD-B226-AD9F24CF20AF}" type="presParOf" srcId="{D0EA9F6B-B0DC-4621-A46D-6184B5B39BBB}" destId="{CC586C97-18EC-49F1-B455-4023C24618F0}" srcOrd="3" destOrd="0" presId="urn:microsoft.com/office/officeart/2008/layout/AlternatingHexagons"/>
    <dgm:cxn modelId="{D5DB597D-5128-4A38-943D-6E1B0B56B33A}" type="presParOf" srcId="{D0EA9F6B-B0DC-4621-A46D-6184B5B39BBB}" destId="{77F50086-0379-42FE-845A-D3B8EDB0D17A}" srcOrd="4" destOrd="0" presId="urn:microsoft.com/office/officeart/2008/layout/AlternatingHexagons"/>
    <dgm:cxn modelId="{A7B80830-5674-4BFA-886E-F90082541612}" type="presParOf" srcId="{78851003-2B11-4263-B0B3-7ABC5FD2BC3E}" destId="{515CF01D-3B12-4830-8809-514EA05DA373}" srcOrd="5" destOrd="0" presId="urn:microsoft.com/office/officeart/2008/layout/AlternatingHexagons"/>
    <dgm:cxn modelId="{F3E4335B-0E1F-4FA6-BA71-CB662270A508}" type="presParOf" srcId="{78851003-2B11-4263-B0B3-7ABC5FD2BC3E}" destId="{F9099D2A-47D5-4B3C-9261-7F5DE068FB1A}" srcOrd="6" destOrd="0" presId="urn:microsoft.com/office/officeart/2008/layout/AlternatingHexagons"/>
    <dgm:cxn modelId="{006701B4-D8EB-4179-9D5A-CAB80CF5C55C}" type="presParOf" srcId="{F9099D2A-47D5-4B3C-9261-7F5DE068FB1A}" destId="{482DBE05-BAB0-4E4C-967D-0538E977D934}" srcOrd="0" destOrd="0" presId="urn:microsoft.com/office/officeart/2008/layout/AlternatingHexagons"/>
    <dgm:cxn modelId="{E6BFD75E-22A6-4702-BEBF-0507CE6A38CD}" type="presParOf" srcId="{F9099D2A-47D5-4B3C-9261-7F5DE068FB1A}" destId="{0D0EEA58-3CD1-4C12-B697-96BB91040BC4}" srcOrd="1" destOrd="0" presId="urn:microsoft.com/office/officeart/2008/layout/AlternatingHexagons"/>
    <dgm:cxn modelId="{1C1F68D7-1794-4A4E-BB1B-B5C8CE753484}" type="presParOf" srcId="{F9099D2A-47D5-4B3C-9261-7F5DE068FB1A}" destId="{58769121-CD51-45D9-A04C-900658B0A047}" srcOrd="2" destOrd="0" presId="urn:microsoft.com/office/officeart/2008/layout/AlternatingHexagons"/>
    <dgm:cxn modelId="{6DBA5F73-B848-4642-8030-2883FCBE56C2}" type="presParOf" srcId="{F9099D2A-47D5-4B3C-9261-7F5DE068FB1A}" destId="{7226BABF-2601-46EB-BEB6-85BCBF56708B}" srcOrd="3" destOrd="0" presId="urn:microsoft.com/office/officeart/2008/layout/AlternatingHexagons"/>
    <dgm:cxn modelId="{5A7DD652-CDE9-477D-80AC-3EE37223734B}" type="presParOf" srcId="{F9099D2A-47D5-4B3C-9261-7F5DE068FB1A}" destId="{B66585EF-7702-4B63-8DFD-56F1A2C1F30E}" srcOrd="4" destOrd="0" presId="urn:microsoft.com/office/officeart/2008/layout/AlternatingHexagons"/>
    <dgm:cxn modelId="{D28D96AA-30D5-472A-A9DC-4C2FFCA01A22}" type="presParOf" srcId="{78851003-2B11-4263-B0B3-7ABC5FD2BC3E}" destId="{EB808E58-3ABD-49E6-B8EE-86B65036B0D7}" srcOrd="7" destOrd="0" presId="urn:microsoft.com/office/officeart/2008/layout/AlternatingHexagons"/>
    <dgm:cxn modelId="{CE3A8E71-1E44-47BC-BE3E-6CFAF2EF5870}" type="presParOf" srcId="{78851003-2B11-4263-B0B3-7ABC5FD2BC3E}" destId="{06C47F04-149D-43D7-8B59-998F828432D3}" srcOrd="8" destOrd="0" presId="urn:microsoft.com/office/officeart/2008/layout/AlternatingHexagons"/>
    <dgm:cxn modelId="{004B5D22-CC6D-4DA8-BE70-EF0401890E35}" type="presParOf" srcId="{06C47F04-149D-43D7-8B59-998F828432D3}" destId="{0F73D4F7-0D96-4EBC-9B4E-19C5BAE424AC}" srcOrd="0" destOrd="0" presId="urn:microsoft.com/office/officeart/2008/layout/AlternatingHexagons"/>
    <dgm:cxn modelId="{7B62C8EB-AE6B-46BE-B68A-332ED14958CF}" type="presParOf" srcId="{06C47F04-149D-43D7-8B59-998F828432D3}" destId="{EDFE3760-7798-44AA-9489-70C706D4CA4D}" srcOrd="1" destOrd="0" presId="urn:microsoft.com/office/officeart/2008/layout/AlternatingHexagons"/>
    <dgm:cxn modelId="{BFB58243-8C55-4EBE-BFA5-DE50ED6160F6}" type="presParOf" srcId="{06C47F04-149D-43D7-8B59-998F828432D3}" destId="{0939CC32-21F6-41C5-856F-69F64280BC09}" srcOrd="2" destOrd="0" presId="urn:microsoft.com/office/officeart/2008/layout/AlternatingHexagons"/>
    <dgm:cxn modelId="{BDA454E4-868D-4886-8BCA-229611BE3246}" type="presParOf" srcId="{06C47F04-149D-43D7-8B59-998F828432D3}" destId="{7D33A225-2ED4-40DC-9C73-B82665CC07E7}" srcOrd="3" destOrd="0" presId="urn:microsoft.com/office/officeart/2008/layout/AlternatingHexagons"/>
    <dgm:cxn modelId="{508C874B-F905-4CC6-876C-5DFFDEBE9051}" type="presParOf" srcId="{06C47F04-149D-43D7-8B59-998F828432D3}" destId="{A662E9AA-C544-49EA-A781-359921E1BC57}" srcOrd="4" destOrd="0" presId="urn:microsoft.com/office/officeart/2008/layout/AlternatingHexagons"/>
    <dgm:cxn modelId="{2244C99E-3C3B-433D-8DD8-0F03BA6AD0CC}" type="presParOf" srcId="{78851003-2B11-4263-B0B3-7ABC5FD2BC3E}" destId="{8A114059-113D-46F2-972E-3FC86374D2C2}" srcOrd="9" destOrd="0" presId="urn:microsoft.com/office/officeart/2008/layout/AlternatingHexagons"/>
    <dgm:cxn modelId="{5140BA7A-9BFB-43D1-A1CD-97C2C06BF7DE}" type="presParOf" srcId="{78851003-2B11-4263-B0B3-7ABC5FD2BC3E}" destId="{9D3FC660-6DE0-483F-AD49-3443EBF73C8B}" srcOrd="10" destOrd="0" presId="urn:microsoft.com/office/officeart/2008/layout/AlternatingHexagons"/>
    <dgm:cxn modelId="{218CAD1B-6795-4C66-B3F9-67DAD2C14FD6}" type="presParOf" srcId="{9D3FC660-6DE0-483F-AD49-3443EBF73C8B}" destId="{616D1CFA-D8A9-464E-B8CA-1DA643B7677D}" srcOrd="0" destOrd="0" presId="urn:microsoft.com/office/officeart/2008/layout/AlternatingHexagons"/>
    <dgm:cxn modelId="{F9C72EB8-E286-4CBF-9DD9-3DDF781277A6}" type="presParOf" srcId="{9D3FC660-6DE0-483F-AD49-3443EBF73C8B}" destId="{C00FE19B-7095-45F2-A578-A3D64B6CBA2C}" srcOrd="1" destOrd="0" presId="urn:microsoft.com/office/officeart/2008/layout/AlternatingHexagons"/>
    <dgm:cxn modelId="{A56C29B7-AFFE-4868-A3A2-CD4A11ADD0E1}" type="presParOf" srcId="{9D3FC660-6DE0-483F-AD49-3443EBF73C8B}" destId="{EDBA48A3-626B-475E-89B1-CE4DF628FE4E}" srcOrd="2" destOrd="0" presId="urn:microsoft.com/office/officeart/2008/layout/AlternatingHexagons"/>
    <dgm:cxn modelId="{B723F5D0-EAB9-4994-A8CB-9A9D8AEB47FD}" type="presParOf" srcId="{9D3FC660-6DE0-483F-AD49-3443EBF73C8B}" destId="{1942639C-590C-4DD4-A659-386EF6E7C6AE}" srcOrd="3" destOrd="0" presId="urn:microsoft.com/office/officeart/2008/layout/AlternatingHexagons"/>
    <dgm:cxn modelId="{B770463C-6D1E-4620-950A-29F207A3B34A}" type="presParOf" srcId="{9D3FC660-6DE0-483F-AD49-3443EBF73C8B}" destId="{91DB0F52-2934-4AB9-8690-D92A0EDFB4BD}" srcOrd="4" destOrd="0" presId="urn:microsoft.com/office/officeart/2008/layout/AlternatingHexagons"/>
    <dgm:cxn modelId="{2FA88FBD-AE2E-4A88-BA44-C8F57C32B8AE}" type="presParOf" srcId="{78851003-2B11-4263-B0B3-7ABC5FD2BC3E}" destId="{6C5BD11A-43E2-4D06-A536-D87CEE5AA9F0}" srcOrd="11" destOrd="0" presId="urn:microsoft.com/office/officeart/2008/layout/AlternatingHexagons"/>
    <dgm:cxn modelId="{05240F26-157A-45B0-A365-A4E23565D0BA}" type="presParOf" srcId="{78851003-2B11-4263-B0B3-7ABC5FD2BC3E}" destId="{B87183E2-FF3C-4A90-858D-04E533AAC211}" srcOrd="12" destOrd="0" presId="urn:microsoft.com/office/officeart/2008/layout/AlternatingHexagons"/>
    <dgm:cxn modelId="{9E205E7A-0B7B-4A95-BBEB-678F130815FE}" type="presParOf" srcId="{B87183E2-FF3C-4A90-858D-04E533AAC211}" destId="{CBC5ED8A-849E-4C1D-8562-4ABAE510CAA6}" srcOrd="0" destOrd="0" presId="urn:microsoft.com/office/officeart/2008/layout/AlternatingHexagons"/>
    <dgm:cxn modelId="{1A6963FE-D1F3-41FA-AEC9-8BCA09BBC77E}" type="presParOf" srcId="{B87183E2-FF3C-4A90-858D-04E533AAC211}" destId="{2FC10FB3-1CA5-4EB6-A054-24651A268575}" srcOrd="1" destOrd="0" presId="urn:microsoft.com/office/officeart/2008/layout/AlternatingHexagons"/>
    <dgm:cxn modelId="{7ADAA48F-4729-4273-81A8-7FB451D811B2}" type="presParOf" srcId="{B87183E2-FF3C-4A90-858D-04E533AAC211}" destId="{A07ECED7-B948-4625-BC09-20C6A841A88E}" srcOrd="2" destOrd="0" presId="urn:microsoft.com/office/officeart/2008/layout/AlternatingHexagons"/>
    <dgm:cxn modelId="{B091C063-E297-4064-8386-DEBE98690843}" type="presParOf" srcId="{B87183E2-FF3C-4A90-858D-04E533AAC211}" destId="{17622783-1607-43B4-8EB1-D442B18E0D19}" srcOrd="3" destOrd="0" presId="urn:microsoft.com/office/officeart/2008/layout/AlternatingHexagons"/>
    <dgm:cxn modelId="{F4A42295-303E-406E-A7AF-66C1A6E8E271}" type="presParOf" srcId="{B87183E2-FF3C-4A90-858D-04E533AAC211}" destId="{F46B8121-3A1F-41EA-8FB6-91604E28BBCF}" srcOrd="4" destOrd="0" presId="urn:microsoft.com/office/officeart/2008/layout/AlternatingHexagons"/>
    <dgm:cxn modelId="{29199170-88ED-4B2E-8BA0-66B746AC31A5}" type="presParOf" srcId="{78851003-2B11-4263-B0B3-7ABC5FD2BC3E}" destId="{AE3C1FB4-8AEC-4EB7-A844-0669E9843597}" srcOrd="13" destOrd="0" presId="urn:microsoft.com/office/officeart/2008/layout/AlternatingHexagons"/>
    <dgm:cxn modelId="{AA735737-1EDC-438F-9047-D6D553144FEA}" type="presParOf" srcId="{78851003-2B11-4263-B0B3-7ABC5FD2BC3E}" destId="{E49E8DE1-CD54-46BA-BCE6-CCC059BCB4BC}" srcOrd="14" destOrd="0" presId="urn:microsoft.com/office/officeart/2008/layout/AlternatingHexagons"/>
    <dgm:cxn modelId="{21AC9270-E87D-4608-9D69-01464320A8C1}" type="presParOf" srcId="{E49E8DE1-CD54-46BA-BCE6-CCC059BCB4BC}" destId="{2074D472-DC96-46DB-8FB5-2260BC708A18}" srcOrd="0" destOrd="0" presId="urn:microsoft.com/office/officeart/2008/layout/AlternatingHexagons"/>
    <dgm:cxn modelId="{7F32FAD2-7708-41BB-871D-1C7D0236749F}" type="presParOf" srcId="{E49E8DE1-CD54-46BA-BCE6-CCC059BCB4BC}" destId="{B3AE98F5-755D-434B-AC45-B39A7B4085B1}" srcOrd="1" destOrd="0" presId="urn:microsoft.com/office/officeart/2008/layout/AlternatingHexagons"/>
    <dgm:cxn modelId="{11FEE9AD-F833-40FE-9002-43C890DE991C}" type="presParOf" srcId="{E49E8DE1-CD54-46BA-BCE6-CCC059BCB4BC}" destId="{5BB4D63B-C0BD-4A47-BC4C-40455194620D}" srcOrd="2" destOrd="0" presId="urn:microsoft.com/office/officeart/2008/layout/AlternatingHexagons"/>
    <dgm:cxn modelId="{0DA93CA5-6F6D-4B2A-936E-052B5F92A4F4}" type="presParOf" srcId="{E49E8DE1-CD54-46BA-BCE6-CCC059BCB4BC}" destId="{7FF3BFED-A94A-4986-8339-A20296C19C17}" srcOrd="3" destOrd="0" presId="urn:microsoft.com/office/officeart/2008/layout/AlternatingHexagons"/>
    <dgm:cxn modelId="{CFB3D2CD-1AD8-4076-A9C1-CC5B2EACB568}" type="presParOf" srcId="{E49E8DE1-CD54-46BA-BCE6-CCC059BCB4BC}" destId="{D31168D6-C572-43C9-8911-3879EB05830E}" srcOrd="4" destOrd="0" presId="urn:microsoft.com/office/officeart/2008/layout/AlternatingHexagons"/>
    <dgm:cxn modelId="{D628C92D-DA52-4E83-B901-2FDD0EE8DC35}" type="presParOf" srcId="{78851003-2B11-4263-B0B3-7ABC5FD2BC3E}" destId="{4E1349DA-8633-4DC3-A0FA-BE110E3048CD}" srcOrd="15" destOrd="0" presId="urn:microsoft.com/office/officeart/2008/layout/AlternatingHexagons"/>
    <dgm:cxn modelId="{38DC52C7-F531-4F3C-877F-BE3CAEE0CDB7}" type="presParOf" srcId="{78851003-2B11-4263-B0B3-7ABC5FD2BC3E}" destId="{FE6FDA87-82A4-4AAB-A72E-5FDB50F4A39C}" srcOrd="16" destOrd="0" presId="urn:microsoft.com/office/officeart/2008/layout/AlternatingHexagons"/>
    <dgm:cxn modelId="{E7AD4461-3174-4B7A-B35D-10A51515FDFA}" type="presParOf" srcId="{FE6FDA87-82A4-4AAB-A72E-5FDB50F4A39C}" destId="{ADF89271-08A7-4D24-93D2-3F4045D9E6EE}" srcOrd="0" destOrd="0" presId="urn:microsoft.com/office/officeart/2008/layout/AlternatingHexagons"/>
    <dgm:cxn modelId="{F984D176-EF54-4F27-BEC0-95F93DF822D0}" type="presParOf" srcId="{FE6FDA87-82A4-4AAB-A72E-5FDB50F4A39C}" destId="{D03047E0-8F96-4254-89EB-EABCFCDE8AA2}" srcOrd="1" destOrd="0" presId="urn:microsoft.com/office/officeart/2008/layout/AlternatingHexagons"/>
    <dgm:cxn modelId="{7C16C6EC-49F8-493E-A137-9F5A8A006999}" type="presParOf" srcId="{FE6FDA87-82A4-4AAB-A72E-5FDB50F4A39C}" destId="{38E43B67-14A5-45A3-A53B-24D6C6B0F926}" srcOrd="2" destOrd="0" presId="urn:microsoft.com/office/officeart/2008/layout/AlternatingHexagons"/>
    <dgm:cxn modelId="{0F5E1778-742D-4E29-B202-0B3A050F073A}" type="presParOf" srcId="{FE6FDA87-82A4-4AAB-A72E-5FDB50F4A39C}" destId="{9AFFAF60-176F-4994-B2E4-FFA1626581EB}" srcOrd="3" destOrd="0" presId="urn:microsoft.com/office/officeart/2008/layout/AlternatingHexagons"/>
    <dgm:cxn modelId="{7C7957F6-B544-437D-A627-47F0C8065262}" type="presParOf" srcId="{FE6FDA87-82A4-4AAB-A72E-5FDB50F4A39C}" destId="{0198B196-1DCC-4510-8408-7619A3D9A648}" srcOrd="4" destOrd="0" presId="urn:microsoft.com/office/officeart/2008/layout/AlternatingHexagons"/>
    <dgm:cxn modelId="{E3A9AC3F-12AB-4352-A9B6-6F36028242D8}" type="presParOf" srcId="{78851003-2B11-4263-B0B3-7ABC5FD2BC3E}" destId="{D9A5B56B-D104-4370-9CD5-49B4219DE9F1}" srcOrd="17" destOrd="0" presId="urn:microsoft.com/office/officeart/2008/layout/AlternatingHexagons"/>
    <dgm:cxn modelId="{85AC5F5B-AB2C-4E32-8AEF-00492C958775}" type="presParOf" srcId="{78851003-2B11-4263-B0B3-7ABC5FD2BC3E}" destId="{EBF8482E-8365-4A59-8FB9-062F956CCA3D}" srcOrd="18" destOrd="0" presId="urn:microsoft.com/office/officeart/2008/layout/AlternatingHexagons"/>
    <dgm:cxn modelId="{29A9503B-D5C6-4DE7-AF27-5B529024F45B}" type="presParOf" srcId="{EBF8482E-8365-4A59-8FB9-062F956CCA3D}" destId="{30B0626A-F1EA-4DEA-A6FB-88D832F71BB8}" srcOrd="0" destOrd="0" presId="urn:microsoft.com/office/officeart/2008/layout/AlternatingHexagons"/>
    <dgm:cxn modelId="{7CF8BC6F-2D11-4093-BBA3-241B7E44B9B9}" type="presParOf" srcId="{EBF8482E-8365-4A59-8FB9-062F956CCA3D}" destId="{60955199-1A1E-4B43-A179-DCF6E9525F1F}" srcOrd="1" destOrd="0" presId="urn:microsoft.com/office/officeart/2008/layout/AlternatingHexagons"/>
    <dgm:cxn modelId="{C374CED9-B405-4849-9D90-53F2F84021C8}" type="presParOf" srcId="{EBF8482E-8365-4A59-8FB9-062F956CCA3D}" destId="{4DCDEDED-EBDC-4386-8AB4-3B74BF2D1934}" srcOrd="2" destOrd="0" presId="urn:microsoft.com/office/officeart/2008/layout/AlternatingHexagons"/>
    <dgm:cxn modelId="{936911FF-B979-4E94-8ADD-8DE57EA61DC4}" type="presParOf" srcId="{EBF8482E-8365-4A59-8FB9-062F956CCA3D}" destId="{5DA17B6D-9172-49CF-8928-25BD9293E092}" srcOrd="3" destOrd="0" presId="urn:microsoft.com/office/officeart/2008/layout/AlternatingHexagons"/>
    <dgm:cxn modelId="{B7CBB44B-35A6-4783-B78E-9F503C7308D8}" type="presParOf" srcId="{EBF8482E-8365-4A59-8FB9-062F956CCA3D}" destId="{3A76F14C-CCA1-4038-A4E7-0B4D8F14C6E7}" srcOrd="4" destOrd="0" presId="urn:microsoft.com/office/officeart/2008/layout/AlternatingHexagon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78D01A76-3971-44ED-8144-CA464C48C676}" type="doc">
      <dgm:prSet loTypeId="urn:microsoft.com/office/officeart/2005/8/layout/vProcess5" loCatId="process" qsTypeId="urn:microsoft.com/office/officeart/2005/8/quickstyle/simple1" qsCatId="simple" csTypeId="urn:microsoft.com/office/officeart/2005/8/colors/colorful5" csCatId="colorful" phldr="1"/>
      <dgm:spPr/>
      <dgm:t>
        <a:bodyPr/>
        <a:lstStyle/>
        <a:p>
          <a:endParaRPr lang="en-US"/>
        </a:p>
      </dgm:t>
    </dgm:pt>
    <dgm:pt modelId="{C6CC0594-3286-4BD0-8AF8-2EAB93D907CE}">
      <dgm:prSet/>
      <dgm:spPr/>
      <dgm:t>
        <a:bodyPr/>
        <a:lstStyle/>
        <a:p>
          <a:r>
            <a:rPr lang="en-US"/>
            <a:t>Difference in Nature of Crimes</a:t>
          </a:r>
        </a:p>
      </dgm:t>
    </dgm:pt>
    <dgm:pt modelId="{207FCDD1-3DC2-469A-BD69-1AAF49B2B54F}" type="parTrans" cxnId="{347FA91B-E536-486C-9AE5-E34B1AAF0DCA}">
      <dgm:prSet/>
      <dgm:spPr/>
      <dgm:t>
        <a:bodyPr/>
        <a:lstStyle/>
        <a:p>
          <a:endParaRPr lang="en-US"/>
        </a:p>
      </dgm:t>
    </dgm:pt>
    <dgm:pt modelId="{75D6A60E-34E8-40F6-9550-982CAB8B63D9}" type="sibTrans" cxnId="{347FA91B-E536-486C-9AE5-E34B1AAF0DCA}">
      <dgm:prSet/>
      <dgm:spPr/>
      <dgm:t>
        <a:bodyPr/>
        <a:lstStyle/>
        <a:p>
          <a:endParaRPr lang="en-US"/>
        </a:p>
      </dgm:t>
    </dgm:pt>
    <dgm:pt modelId="{FF0DBB0F-74EC-42E9-BE54-E307C1B6B8A9}">
      <dgm:prSet/>
      <dgm:spPr/>
      <dgm:t>
        <a:bodyPr/>
        <a:lstStyle/>
        <a:p>
          <a:r>
            <a:rPr lang="en-US"/>
            <a:t>Difference in Number of Cases (Count of Cases)</a:t>
          </a:r>
        </a:p>
      </dgm:t>
    </dgm:pt>
    <dgm:pt modelId="{5F9A5115-B6CD-49B7-B7BF-4439AA072DEC}" type="parTrans" cxnId="{9EA089D5-C83E-4F87-9BA4-BC63242829EF}">
      <dgm:prSet/>
      <dgm:spPr/>
      <dgm:t>
        <a:bodyPr/>
        <a:lstStyle/>
        <a:p>
          <a:endParaRPr lang="en-US"/>
        </a:p>
      </dgm:t>
    </dgm:pt>
    <dgm:pt modelId="{7B2D9E53-821A-4B5E-B52C-54ACF0EE9587}" type="sibTrans" cxnId="{9EA089D5-C83E-4F87-9BA4-BC63242829EF}">
      <dgm:prSet/>
      <dgm:spPr/>
      <dgm:t>
        <a:bodyPr/>
        <a:lstStyle/>
        <a:p>
          <a:endParaRPr lang="en-US"/>
        </a:p>
      </dgm:t>
    </dgm:pt>
    <dgm:pt modelId="{5AFC03BC-934E-436D-A8F3-6E3851BD3339}">
      <dgm:prSet/>
      <dgm:spPr/>
      <dgm:t>
        <a:bodyPr/>
        <a:lstStyle/>
        <a:p>
          <a:r>
            <a:rPr lang="en-US" dirty="0"/>
            <a:t>There is a Direct Relation between POVERTY &amp; CRIMES   </a:t>
          </a:r>
        </a:p>
      </dgm:t>
    </dgm:pt>
    <dgm:pt modelId="{430AE586-9F01-4C13-ADA6-01924DF696C2}" type="parTrans" cxnId="{51F525C6-A021-46D6-A7DB-0D240E1FA0E1}">
      <dgm:prSet/>
      <dgm:spPr/>
      <dgm:t>
        <a:bodyPr/>
        <a:lstStyle/>
        <a:p>
          <a:endParaRPr lang="en-US"/>
        </a:p>
      </dgm:t>
    </dgm:pt>
    <dgm:pt modelId="{701EA291-3FAF-4A06-B281-A1DCFB37A0DC}" type="sibTrans" cxnId="{51F525C6-A021-46D6-A7DB-0D240E1FA0E1}">
      <dgm:prSet/>
      <dgm:spPr/>
      <dgm:t>
        <a:bodyPr/>
        <a:lstStyle/>
        <a:p>
          <a:endParaRPr lang="en-US"/>
        </a:p>
      </dgm:t>
    </dgm:pt>
    <dgm:pt modelId="{372584B2-4ECB-6E45-9BA8-51A4C8DF9E0D}" type="pres">
      <dgm:prSet presAssocID="{78D01A76-3971-44ED-8144-CA464C48C676}" presName="outerComposite" presStyleCnt="0">
        <dgm:presLayoutVars>
          <dgm:chMax val="5"/>
          <dgm:dir/>
          <dgm:resizeHandles val="exact"/>
        </dgm:presLayoutVars>
      </dgm:prSet>
      <dgm:spPr/>
    </dgm:pt>
    <dgm:pt modelId="{59DAF9C8-F575-EC40-BEA3-2543D696A50F}" type="pres">
      <dgm:prSet presAssocID="{78D01A76-3971-44ED-8144-CA464C48C676}" presName="dummyMaxCanvas" presStyleCnt="0">
        <dgm:presLayoutVars/>
      </dgm:prSet>
      <dgm:spPr/>
    </dgm:pt>
    <dgm:pt modelId="{DD6B1896-2060-C84E-BA4C-CC64FE28861A}" type="pres">
      <dgm:prSet presAssocID="{78D01A76-3971-44ED-8144-CA464C48C676}" presName="ThreeNodes_1" presStyleLbl="node1" presStyleIdx="0" presStyleCnt="3">
        <dgm:presLayoutVars>
          <dgm:bulletEnabled val="1"/>
        </dgm:presLayoutVars>
      </dgm:prSet>
      <dgm:spPr/>
    </dgm:pt>
    <dgm:pt modelId="{34CE057F-3300-4D4B-B09A-0988CCA3BDCD}" type="pres">
      <dgm:prSet presAssocID="{78D01A76-3971-44ED-8144-CA464C48C676}" presName="ThreeNodes_2" presStyleLbl="node1" presStyleIdx="1" presStyleCnt="3">
        <dgm:presLayoutVars>
          <dgm:bulletEnabled val="1"/>
        </dgm:presLayoutVars>
      </dgm:prSet>
      <dgm:spPr/>
    </dgm:pt>
    <dgm:pt modelId="{68B4E7CB-4D68-D642-BF36-D50D041216DD}" type="pres">
      <dgm:prSet presAssocID="{78D01A76-3971-44ED-8144-CA464C48C676}" presName="ThreeNodes_3" presStyleLbl="node1" presStyleIdx="2" presStyleCnt="3">
        <dgm:presLayoutVars>
          <dgm:bulletEnabled val="1"/>
        </dgm:presLayoutVars>
      </dgm:prSet>
      <dgm:spPr/>
    </dgm:pt>
    <dgm:pt modelId="{1074ADAF-8DAE-F141-8242-C6C6A1A61B2A}" type="pres">
      <dgm:prSet presAssocID="{78D01A76-3971-44ED-8144-CA464C48C676}" presName="ThreeConn_1-2" presStyleLbl="fgAccFollowNode1" presStyleIdx="0" presStyleCnt="2">
        <dgm:presLayoutVars>
          <dgm:bulletEnabled val="1"/>
        </dgm:presLayoutVars>
      </dgm:prSet>
      <dgm:spPr/>
    </dgm:pt>
    <dgm:pt modelId="{EB2056A3-690D-D64E-94F6-4348E2D536A0}" type="pres">
      <dgm:prSet presAssocID="{78D01A76-3971-44ED-8144-CA464C48C676}" presName="ThreeConn_2-3" presStyleLbl="fgAccFollowNode1" presStyleIdx="1" presStyleCnt="2">
        <dgm:presLayoutVars>
          <dgm:bulletEnabled val="1"/>
        </dgm:presLayoutVars>
      </dgm:prSet>
      <dgm:spPr/>
    </dgm:pt>
    <dgm:pt modelId="{747431A2-A284-F041-BBE3-B803FDF0B585}" type="pres">
      <dgm:prSet presAssocID="{78D01A76-3971-44ED-8144-CA464C48C676}" presName="ThreeNodes_1_text" presStyleLbl="node1" presStyleIdx="2" presStyleCnt="3">
        <dgm:presLayoutVars>
          <dgm:bulletEnabled val="1"/>
        </dgm:presLayoutVars>
      </dgm:prSet>
      <dgm:spPr/>
    </dgm:pt>
    <dgm:pt modelId="{93509453-FD15-C941-8DB3-281910D737D7}" type="pres">
      <dgm:prSet presAssocID="{78D01A76-3971-44ED-8144-CA464C48C676}" presName="ThreeNodes_2_text" presStyleLbl="node1" presStyleIdx="2" presStyleCnt="3">
        <dgm:presLayoutVars>
          <dgm:bulletEnabled val="1"/>
        </dgm:presLayoutVars>
      </dgm:prSet>
      <dgm:spPr/>
    </dgm:pt>
    <dgm:pt modelId="{FA1247F5-EE68-274B-B52A-65E67207CE23}" type="pres">
      <dgm:prSet presAssocID="{78D01A76-3971-44ED-8144-CA464C48C676}" presName="ThreeNodes_3_text" presStyleLbl="node1" presStyleIdx="2" presStyleCnt="3">
        <dgm:presLayoutVars>
          <dgm:bulletEnabled val="1"/>
        </dgm:presLayoutVars>
      </dgm:prSet>
      <dgm:spPr/>
    </dgm:pt>
  </dgm:ptLst>
  <dgm:cxnLst>
    <dgm:cxn modelId="{F1A02F15-7177-344F-96DB-9F7615299720}" type="presOf" srcId="{5AFC03BC-934E-436D-A8F3-6E3851BD3339}" destId="{FA1247F5-EE68-274B-B52A-65E67207CE23}" srcOrd="1" destOrd="0" presId="urn:microsoft.com/office/officeart/2005/8/layout/vProcess5"/>
    <dgm:cxn modelId="{347FA91B-E536-486C-9AE5-E34B1AAF0DCA}" srcId="{78D01A76-3971-44ED-8144-CA464C48C676}" destId="{C6CC0594-3286-4BD0-8AF8-2EAB93D907CE}" srcOrd="0" destOrd="0" parTransId="{207FCDD1-3DC2-469A-BD69-1AAF49B2B54F}" sibTransId="{75D6A60E-34E8-40F6-9550-982CAB8B63D9}"/>
    <dgm:cxn modelId="{F2702235-5C03-594E-8B54-DA132EF5C46B}" type="presOf" srcId="{7B2D9E53-821A-4B5E-B52C-54ACF0EE9587}" destId="{EB2056A3-690D-D64E-94F6-4348E2D536A0}" srcOrd="0" destOrd="0" presId="urn:microsoft.com/office/officeart/2005/8/layout/vProcess5"/>
    <dgm:cxn modelId="{D907C368-DE85-A44B-ABB9-DB2D489059E8}" type="presOf" srcId="{75D6A60E-34E8-40F6-9550-982CAB8B63D9}" destId="{1074ADAF-8DAE-F141-8242-C6C6A1A61B2A}" srcOrd="0" destOrd="0" presId="urn:microsoft.com/office/officeart/2005/8/layout/vProcess5"/>
    <dgm:cxn modelId="{1E04C67E-D122-224E-BC39-A25C3B79D3A3}" type="presOf" srcId="{C6CC0594-3286-4BD0-8AF8-2EAB93D907CE}" destId="{DD6B1896-2060-C84E-BA4C-CC64FE28861A}" srcOrd="0" destOrd="0" presId="urn:microsoft.com/office/officeart/2005/8/layout/vProcess5"/>
    <dgm:cxn modelId="{ACB08EAF-1A6E-594B-99F9-DAF8113E92EC}" type="presOf" srcId="{FF0DBB0F-74EC-42E9-BE54-E307C1B6B8A9}" destId="{93509453-FD15-C941-8DB3-281910D737D7}" srcOrd="1" destOrd="0" presId="urn:microsoft.com/office/officeart/2005/8/layout/vProcess5"/>
    <dgm:cxn modelId="{51F525C6-A021-46D6-A7DB-0D240E1FA0E1}" srcId="{78D01A76-3971-44ED-8144-CA464C48C676}" destId="{5AFC03BC-934E-436D-A8F3-6E3851BD3339}" srcOrd="2" destOrd="0" parTransId="{430AE586-9F01-4C13-ADA6-01924DF696C2}" sibTransId="{701EA291-3FAF-4A06-B281-A1DCFB37A0DC}"/>
    <dgm:cxn modelId="{9EA089D5-C83E-4F87-9BA4-BC63242829EF}" srcId="{78D01A76-3971-44ED-8144-CA464C48C676}" destId="{FF0DBB0F-74EC-42E9-BE54-E307C1B6B8A9}" srcOrd="1" destOrd="0" parTransId="{5F9A5115-B6CD-49B7-B7BF-4439AA072DEC}" sibTransId="{7B2D9E53-821A-4B5E-B52C-54ACF0EE9587}"/>
    <dgm:cxn modelId="{CE88F6D8-9042-F843-B36E-BDD882B10699}" type="presOf" srcId="{78D01A76-3971-44ED-8144-CA464C48C676}" destId="{372584B2-4ECB-6E45-9BA8-51A4C8DF9E0D}" srcOrd="0" destOrd="0" presId="urn:microsoft.com/office/officeart/2005/8/layout/vProcess5"/>
    <dgm:cxn modelId="{6B2982E0-7807-134C-BAEC-3552D7C688B2}" type="presOf" srcId="{C6CC0594-3286-4BD0-8AF8-2EAB93D907CE}" destId="{747431A2-A284-F041-BBE3-B803FDF0B585}" srcOrd="1" destOrd="0" presId="urn:microsoft.com/office/officeart/2005/8/layout/vProcess5"/>
    <dgm:cxn modelId="{0B5D0EE3-0F4D-3D42-93CA-E8A178C89581}" type="presOf" srcId="{5AFC03BC-934E-436D-A8F3-6E3851BD3339}" destId="{68B4E7CB-4D68-D642-BF36-D50D041216DD}" srcOrd="0" destOrd="0" presId="urn:microsoft.com/office/officeart/2005/8/layout/vProcess5"/>
    <dgm:cxn modelId="{552FB2F2-5F97-E84F-A96C-10FBF4C92F81}" type="presOf" srcId="{FF0DBB0F-74EC-42E9-BE54-E307C1B6B8A9}" destId="{34CE057F-3300-4D4B-B09A-0988CCA3BDCD}" srcOrd="0" destOrd="0" presId="urn:microsoft.com/office/officeart/2005/8/layout/vProcess5"/>
    <dgm:cxn modelId="{502CB018-5BE1-CE48-B7C9-980B19CE0364}" type="presParOf" srcId="{372584B2-4ECB-6E45-9BA8-51A4C8DF9E0D}" destId="{59DAF9C8-F575-EC40-BEA3-2543D696A50F}" srcOrd="0" destOrd="0" presId="urn:microsoft.com/office/officeart/2005/8/layout/vProcess5"/>
    <dgm:cxn modelId="{13249878-5CE8-E547-BA16-5272AAA0D857}" type="presParOf" srcId="{372584B2-4ECB-6E45-9BA8-51A4C8DF9E0D}" destId="{DD6B1896-2060-C84E-BA4C-CC64FE28861A}" srcOrd="1" destOrd="0" presId="urn:microsoft.com/office/officeart/2005/8/layout/vProcess5"/>
    <dgm:cxn modelId="{7488889E-2F35-EC48-9FC3-1C48287D3F31}" type="presParOf" srcId="{372584B2-4ECB-6E45-9BA8-51A4C8DF9E0D}" destId="{34CE057F-3300-4D4B-B09A-0988CCA3BDCD}" srcOrd="2" destOrd="0" presId="urn:microsoft.com/office/officeart/2005/8/layout/vProcess5"/>
    <dgm:cxn modelId="{D6804D35-AF32-A64F-B189-34F8C7F655A5}" type="presParOf" srcId="{372584B2-4ECB-6E45-9BA8-51A4C8DF9E0D}" destId="{68B4E7CB-4D68-D642-BF36-D50D041216DD}" srcOrd="3" destOrd="0" presId="urn:microsoft.com/office/officeart/2005/8/layout/vProcess5"/>
    <dgm:cxn modelId="{068AD233-5142-414D-AD91-D08529CDFB56}" type="presParOf" srcId="{372584B2-4ECB-6E45-9BA8-51A4C8DF9E0D}" destId="{1074ADAF-8DAE-F141-8242-C6C6A1A61B2A}" srcOrd="4" destOrd="0" presId="urn:microsoft.com/office/officeart/2005/8/layout/vProcess5"/>
    <dgm:cxn modelId="{EA036AFD-AEF6-A741-8B42-BB21D6ED20EC}" type="presParOf" srcId="{372584B2-4ECB-6E45-9BA8-51A4C8DF9E0D}" destId="{EB2056A3-690D-D64E-94F6-4348E2D536A0}" srcOrd="5" destOrd="0" presId="urn:microsoft.com/office/officeart/2005/8/layout/vProcess5"/>
    <dgm:cxn modelId="{714D20C3-29EF-AE41-BF08-54E5A70CCE83}" type="presParOf" srcId="{372584B2-4ECB-6E45-9BA8-51A4C8DF9E0D}" destId="{747431A2-A284-F041-BBE3-B803FDF0B585}" srcOrd="6" destOrd="0" presId="urn:microsoft.com/office/officeart/2005/8/layout/vProcess5"/>
    <dgm:cxn modelId="{22D166DE-3057-0C47-9A26-8C4CE0BB297B}" type="presParOf" srcId="{372584B2-4ECB-6E45-9BA8-51A4C8DF9E0D}" destId="{93509453-FD15-C941-8DB3-281910D737D7}" srcOrd="7" destOrd="0" presId="urn:microsoft.com/office/officeart/2005/8/layout/vProcess5"/>
    <dgm:cxn modelId="{5BCC87AC-567E-2E43-8EF0-E4D827DA90B0}" type="presParOf" srcId="{372584B2-4ECB-6E45-9BA8-51A4C8DF9E0D}" destId="{FA1247F5-EE68-274B-B52A-65E67207CE23}" srcOrd="8"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43D3C2-2D17-4289-93B8-0B8D44164BC2}">
      <dsp:nvSpPr>
        <dsp:cNvPr id="0" name=""/>
        <dsp:cNvSpPr/>
      </dsp:nvSpPr>
      <dsp:spPr>
        <a:xfrm rot="5400000">
          <a:off x="3325720" y="74031"/>
          <a:ext cx="1094812" cy="952486"/>
        </a:xfrm>
        <a:prstGeom prst="hexagon">
          <a:avLst>
            <a:gd name="adj" fmla="val 25000"/>
            <a:gd name="vf" fmla="val 115470"/>
          </a:avLst>
        </a:prstGeom>
        <a:solidFill>
          <a:srgbClr val="00A55B"/>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rot="-5400000">
        <a:off x="3545312" y="173476"/>
        <a:ext cx="655628" cy="753596"/>
      </dsp:txXfrm>
    </dsp:sp>
    <dsp:sp modelId="{E3FDF44F-A110-48F9-B783-CBA2BBC4F3F6}">
      <dsp:nvSpPr>
        <dsp:cNvPr id="0" name=""/>
        <dsp:cNvSpPr/>
      </dsp:nvSpPr>
      <dsp:spPr>
        <a:xfrm>
          <a:off x="4378272" y="221831"/>
          <a:ext cx="1221810" cy="656887"/>
        </a:xfrm>
        <a:prstGeom prst="rect">
          <a:avLst/>
        </a:prstGeom>
        <a:noFill/>
        <a:ln>
          <a:noFill/>
        </a:ln>
        <a:effectLst/>
      </dsp:spPr>
      <dsp:style>
        <a:lnRef idx="0">
          <a:scrgbClr r="0" g="0" b="0"/>
        </a:lnRef>
        <a:fillRef idx="0">
          <a:scrgbClr r="0" g="0" b="0"/>
        </a:fillRef>
        <a:effectRef idx="0">
          <a:scrgbClr r="0" g="0" b="0"/>
        </a:effectRef>
        <a:fontRef idx="minor"/>
      </dsp:style>
    </dsp:sp>
    <dsp:sp modelId="{8504E107-2F1E-4050-8426-9C50E61BF4D0}">
      <dsp:nvSpPr>
        <dsp:cNvPr id="0" name=""/>
        <dsp:cNvSpPr/>
      </dsp:nvSpPr>
      <dsp:spPr>
        <a:xfrm rot="5400000">
          <a:off x="2297034" y="74031"/>
          <a:ext cx="1094812" cy="952486"/>
        </a:xfrm>
        <a:prstGeom prst="hexagon">
          <a:avLst>
            <a:gd name="adj" fmla="val 25000"/>
            <a:gd name="vf" fmla="val 115470"/>
          </a:avLst>
        </a:prstGeom>
        <a:solidFill>
          <a:srgbClr val="00A55B"/>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rot="-5400000">
        <a:off x="2516626" y="173476"/>
        <a:ext cx="655628" cy="753596"/>
      </dsp:txXfrm>
    </dsp:sp>
    <dsp:sp modelId="{C128EA3A-BC3B-4B37-9884-253F02D9F3E8}">
      <dsp:nvSpPr>
        <dsp:cNvPr id="0" name=""/>
        <dsp:cNvSpPr/>
      </dsp:nvSpPr>
      <dsp:spPr>
        <a:xfrm rot="5400000">
          <a:off x="2809406" y="1003308"/>
          <a:ext cx="1094812" cy="952486"/>
        </a:xfrm>
        <a:prstGeom prst="hexagon">
          <a:avLst>
            <a:gd name="adj" fmla="val 25000"/>
            <a:gd name="vf" fmla="val 115470"/>
          </a:avLst>
        </a:prstGeom>
        <a:solidFill>
          <a:schemeClr val="accent6">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endParaRPr lang="en-US" sz="3400" kern="1200"/>
        </a:p>
      </dsp:txBody>
      <dsp:txXfrm rot="-5400000">
        <a:off x="3028998" y="1102753"/>
        <a:ext cx="655628" cy="753596"/>
      </dsp:txXfrm>
    </dsp:sp>
    <dsp:sp modelId="{C588111B-EF02-4D45-A0C7-FBDCFA47DD6F}">
      <dsp:nvSpPr>
        <dsp:cNvPr id="0" name=""/>
        <dsp:cNvSpPr/>
      </dsp:nvSpPr>
      <dsp:spPr>
        <a:xfrm>
          <a:off x="1658758" y="1151107"/>
          <a:ext cx="1182397" cy="656887"/>
        </a:xfrm>
        <a:prstGeom prst="rect">
          <a:avLst/>
        </a:prstGeom>
        <a:noFill/>
        <a:ln>
          <a:noFill/>
        </a:ln>
        <a:effectLst/>
      </dsp:spPr>
      <dsp:style>
        <a:lnRef idx="0">
          <a:scrgbClr r="0" g="0" b="0"/>
        </a:lnRef>
        <a:fillRef idx="0">
          <a:scrgbClr r="0" g="0" b="0"/>
        </a:fillRef>
        <a:effectRef idx="0">
          <a:scrgbClr r="0" g="0" b="0"/>
        </a:effectRef>
        <a:fontRef idx="minor"/>
      </dsp:style>
    </dsp:sp>
    <dsp:sp modelId="{E7B7C166-516E-49AB-BBF1-E2E58BE2554B}">
      <dsp:nvSpPr>
        <dsp:cNvPr id="0" name=""/>
        <dsp:cNvSpPr/>
      </dsp:nvSpPr>
      <dsp:spPr>
        <a:xfrm rot="5400000">
          <a:off x="3838092" y="1003308"/>
          <a:ext cx="1094812" cy="952486"/>
        </a:xfrm>
        <a:prstGeom prst="hexagon">
          <a:avLst>
            <a:gd name="adj" fmla="val 25000"/>
            <a:gd name="vf" fmla="val 115470"/>
          </a:avLst>
        </a:prstGeom>
        <a:noFill/>
        <a:ln w="28575" cap="flat" cmpd="sng" algn="ctr">
          <a:solidFill>
            <a:schemeClr val="bg1">
              <a:lumMod val="6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rot="-5400000">
        <a:off x="4057684" y="1102753"/>
        <a:ext cx="655628" cy="753596"/>
      </dsp:txXfrm>
    </dsp:sp>
    <dsp:sp modelId="{736E5E48-48E8-4597-BFCC-4D50DC064970}">
      <dsp:nvSpPr>
        <dsp:cNvPr id="0" name=""/>
        <dsp:cNvSpPr/>
      </dsp:nvSpPr>
      <dsp:spPr>
        <a:xfrm rot="5400000">
          <a:off x="3325720" y="1932584"/>
          <a:ext cx="1094812" cy="952486"/>
        </a:xfrm>
        <a:prstGeom prst="hexagon">
          <a:avLst>
            <a:gd name="adj" fmla="val 25000"/>
            <a:gd name="vf" fmla="val 115470"/>
          </a:avLst>
        </a:prstGeom>
        <a:solidFill>
          <a:srgbClr val="00A55B"/>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endParaRPr lang="en-US" sz="3400" kern="1200"/>
        </a:p>
      </dsp:txBody>
      <dsp:txXfrm rot="-5400000">
        <a:off x="3545312" y="2032029"/>
        <a:ext cx="655628" cy="753596"/>
      </dsp:txXfrm>
    </dsp:sp>
    <dsp:sp modelId="{72823149-F122-4A19-8093-68A9D82EDB88}">
      <dsp:nvSpPr>
        <dsp:cNvPr id="0" name=""/>
        <dsp:cNvSpPr/>
      </dsp:nvSpPr>
      <dsp:spPr>
        <a:xfrm>
          <a:off x="4378272" y="2080384"/>
          <a:ext cx="1221810" cy="656887"/>
        </a:xfrm>
        <a:prstGeom prst="rect">
          <a:avLst/>
        </a:prstGeom>
        <a:noFill/>
        <a:ln>
          <a:noFill/>
        </a:ln>
        <a:effectLst/>
      </dsp:spPr>
      <dsp:style>
        <a:lnRef idx="0">
          <a:scrgbClr r="0" g="0" b="0"/>
        </a:lnRef>
        <a:fillRef idx="0">
          <a:scrgbClr r="0" g="0" b="0"/>
        </a:fillRef>
        <a:effectRef idx="0">
          <a:scrgbClr r="0" g="0" b="0"/>
        </a:effectRef>
        <a:fontRef idx="minor"/>
      </dsp:style>
    </dsp:sp>
    <dsp:sp modelId="{77F50086-0379-42FE-845A-D3B8EDB0D17A}">
      <dsp:nvSpPr>
        <dsp:cNvPr id="0" name=""/>
        <dsp:cNvSpPr/>
      </dsp:nvSpPr>
      <dsp:spPr>
        <a:xfrm rot="5400000">
          <a:off x="2297034" y="1932584"/>
          <a:ext cx="1094812" cy="952486"/>
        </a:xfrm>
        <a:prstGeom prst="hexagon">
          <a:avLst>
            <a:gd name="adj" fmla="val 25000"/>
            <a:gd name="vf" fmla="val 115470"/>
          </a:avLst>
        </a:prstGeom>
        <a:solidFill>
          <a:srgbClr val="00A55B"/>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rot="-5400000">
        <a:off x="2516626" y="2032029"/>
        <a:ext cx="655628" cy="753596"/>
      </dsp:txXfrm>
    </dsp:sp>
    <dsp:sp modelId="{482DBE05-BAB0-4E4C-967D-0538E977D934}">
      <dsp:nvSpPr>
        <dsp:cNvPr id="0" name=""/>
        <dsp:cNvSpPr/>
      </dsp:nvSpPr>
      <dsp:spPr>
        <a:xfrm rot="5400000">
          <a:off x="2809406" y="2861861"/>
          <a:ext cx="1094812" cy="952486"/>
        </a:xfrm>
        <a:prstGeom prst="hexagon">
          <a:avLst>
            <a:gd name="adj" fmla="val 25000"/>
            <a:gd name="vf" fmla="val 115470"/>
          </a:avLst>
        </a:prstGeom>
        <a:noFill/>
        <a:ln w="28575" cap="flat" cmpd="sng" algn="ctr">
          <a:solidFill>
            <a:schemeClr val="bg1">
              <a:lumMod val="6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endParaRPr lang="en-US" sz="3400" kern="1200"/>
        </a:p>
      </dsp:txBody>
      <dsp:txXfrm rot="-5400000">
        <a:off x="3028998" y="2961306"/>
        <a:ext cx="655628" cy="753596"/>
      </dsp:txXfrm>
    </dsp:sp>
    <dsp:sp modelId="{0D0EEA58-3CD1-4C12-B697-96BB91040BC4}">
      <dsp:nvSpPr>
        <dsp:cNvPr id="0" name=""/>
        <dsp:cNvSpPr/>
      </dsp:nvSpPr>
      <dsp:spPr>
        <a:xfrm>
          <a:off x="1658758" y="3009661"/>
          <a:ext cx="1182397" cy="656887"/>
        </a:xfrm>
        <a:prstGeom prst="rect">
          <a:avLst/>
        </a:prstGeom>
        <a:noFill/>
        <a:ln>
          <a:noFill/>
        </a:ln>
        <a:effectLst/>
      </dsp:spPr>
      <dsp:style>
        <a:lnRef idx="0">
          <a:scrgbClr r="0" g="0" b="0"/>
        </a:lnRef>
        <a:fillRef idx="0">
          <a:scrgbClr r="0" g="0" b="0"/>
        </a:fillRef>
        <a:effectRef idx="0">
          <a:scrgbClr r="0" g="0" b="0"/>
        </a:effectRef>
        <a:fontRef idx="minor"/>
      </dsp:style>
    </dsp:sp>
    <dsp:sp modelId="{B66585EF-7702-4B63-8DFD-56F1A2C1F30E}">
      <dsp:nvSpPr>
        <dsp:cNvPr id="0" name=""/>
        <dsp:cNvSpPr/>
      </dsp:nvSpPr>
      <dsp:spPr>
        <a:xfrm rot="5400000">
          <a:off x="3838092" y="2861861"/>
          <a:ext cx="1094812" cy="952486"/>
        </a:xfrm>
        <a:prstGeom prst="hexagon">
          <a:avLst>
            <a:gd name="adj" fmla="val 25000"/>
            <a:gd name="vf" fmla="val 115470"/>
          </a:avLst>
        </a:prstGeom>
        <a:solidFill>
          <a:schemeClr val="accent6">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rot="-5400000">
        <a:off x="4057684" y="2961306"/>
        <a:ext cx="655628" cy="753596"/>
      </dsp:txXfrm>
    </dsp:sp>
    <dsp:sp modelId="{0F73D4F7-0D96-4EBC-9B4E-19C5BAE424AC}">
      <dsp:nvSpPr>
        <dsp:cNvPr id="0" name=""/>
        <dsp:cNvSpPr/>
      </dsp:nvSpPr>
      <dsp:spPr>
        <a:xfrm rot="5400000">
          <a:off x="3325720" y="3791138"/>
          <a:ext cx="1094812" cy="952486"/>
        </a:xfrm>
        <a:prstGeom prst="hexagon">
          <a:avLst>
            <a:gd name="adj" fmla="val 25000"/>
            <a:gd name="vf" fmla="val 115470"/>
          </a:avLst>
        </a:prstGeom>
        <a:noFill/>
        <a:ln w="28575" cap="flat" cmpd="sng" algn="ctr">
          <a:solidFill>
            <a:schemeClr val="bg1">
              <a:lumMod val="6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endParaRPr lang="en-US" sz="3400" kern="1200"/>
        </a:p>
      </dsp:txBody>
      <dsp:txXfrm rot="-5400000">
        <a:off x="3545312" y="3890583"/>
        <a:ext cx="655628" cy="753596"/>
      </dsp:txXfrm>
    </dsp:sp>
    <dsp:sp modelId="{EDFE3760-7798-44AA-9489-70C706D4CA4D}">
      <dsp:nvSpPr>
        <dsp:cNvPr id="0" name=""/>
        <dsp:cNvSpPr/>
      </dsp:nvSpPr>
      <dsp:spPr>
        <a:xfrm>
          <a:off x="4378272" y="3938937"/>
          <a:ext cx="1221810" cy="656887"/>
        </a:xfrm>
        <a:prstGeom prst="rect">
          <a:avLst/>
        </a:prstGeom>
        <a:noFill/>
        <a:ln>
          <a:noFill/>
        </a:ln>
        <a:effectLst/>
      </dsp:spPr>
      <dsp:style>
        <a:lnRef idx="0">
          <a:scrgbClr r="0" g="0" b="0"/>
        </a:lnRef>
        <a:fillRef idx="0">
          <a:scrgbClr r="0" g="0" b="0"/>
        </a:fillRef>
        <a:effectRef idx="0">
          <a:scrgbClr r="0" g="0" b="0"/>
        </a:effectRef>
        <a:fontRef idx="minor"/>
      </dsp:style>
    </dsp:sp>
    <dsp:sp modelId="{A662E9AA-C544-49EA-A781-359921E1BC57}">
      <dsp:nvSpPr>
        <dsp:cNvPr id="0" name=""/>
        <dsp:cNvSpPr/>
      </dsp:nvSpPr>
      <dsp:spPr>
        <a:xfrm rot="5400000">
          <a:off x="2297034" y="3791138"/>
          <a:ext cx="1094812" cy="952486"/>
        </a:xfrm>
        <a:prstGeom prst="hexagon">
          <a:avLst>
            <a:gd name="adj" fmla="val 25000"/>
            <a:gd name="vf" fmla="val 115470"/>
          </a:avLst>
        </a:prstGeom>
        <a:solidFill>
          <a:srgbClr val="00A55B"/>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rot="-5400000">
        <a:off x="2516626" y="3890583"/>
        <a:ext cx="655628" cy="753596"/>
      </dsp:txXfrm>
    </dsp:sp>
    <dsp:sp modelId="{616D1CFA-D8A9-464E-B8CA-1DA643B7677D}">
      <dsp:nvSpPr>
        <dsp:cNvPr id="0" name=""/>
        <dsp:cNvSpPr/>
      </dsp:nvSpPr>
      <dsp:spPr>
        <a:xfrm rot="5400000">
          <a:off x="2809406" y="4720414"/>
          <a:ext cx="1094812" cy="952486"/>
        </a:xfrm>
        <a:prstGeom prst="hexagon">
          <a:avLst>
            <a:gd name="adj" fmla="val 25000"/>
            <a:gd name="vf" fmla="val 115470"/>
          </a:avLst>
        </a:prstGeom>
        <a:solidFill>
          <a:srgbClr val="00A55B"/>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endParaRPr lang="en-US" sz="3400" kern="1200"/>
        </a:p>
      </dsp:txBody>
      <dsp:txXfrm rot="-5400000">
        <a:off x="3028998" y="4819859"/>
        <a:ext cx="655628" cy="753596"/>
      </dsp:txXfrm>
    </dsp:sp>
    <dsp:sp modelId="{C00FE19B-7095-45F2-A578-A3D64B6CBA2C}">
      <dsp:nvSpPr>
        <dsp:cNvPr id="0" name=""/>
        <dsp:cNvSpPr/>
      </dsp:nvSpPr>
      <dsp:spPr>
        <a:xfrm>
          <a:off x="1658758" y="4868214"/>
          <a:ext cx="1182397" cy="656887"/>
        </a:xfrm>
        <a:prstGeom prst="rect">
          <a:avLst/>
        </a:prstGeom>
        <a:noFill/>
        <a:ln>
          <a:noFill/>
        </a:ln>
        <a:effectLst/>
      </dsp:spPr>
      <dsp:style>
        <a:lnRef idx="0">
          <a:scrgbClr r="0" g="0" b="0"/>
        </a:lnRef>
        <a:fillRef idx="0">
          <a:scrgbClr r="0" g="0" b="0"/>
        </a:fillRef>
        <a:effectRef idx="0">
          <a:scrgbClr r="0" g="0" b="0"/>
        </a:effectRef>
        <a:fontRef idx="minor"/>
      </dsp:style>
    </dsp:sp>
    <dsp:sp modelId="{91DB0F52-2934-4AB9-8690-D92A0EDFB4BD}">
      <dsp:nvSpPr>
        <dsp:cNvPr id="0" name=""/>
        <dsp:cNvSpPr/>
      </dsp:nvSpPr>
      <dsp:spPr>
        <a:xfrm rot="5400000">
          <a:off x="3838092" y="4720414"/>
          <a:ext cx="1094812" cy="952486"/>
        </a:xfrm>
        <a:prstGeom prst="hexagon">
          <a:avLst>
            <a:gd name="adj" fmla="val 25000"/>
            <a:gd name="vf" fmla="val 115470"/>
          </a:avLst>
        </a:prstGeom>
        <a:solidFill>
          <a:srgbClr val="00A55B"/>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rot="-5400000">
        <a:off x="4057684" y="4819859"/>
        <a:ext cx="655628" cy="753596"/>
      </dsp:txXfrm>
    </dsp:sp>
    <dsp:sp modelId="{CBC5ED8A-849E-4C1D-8562-4ABAE510CAA6}">
      <dsp:nvSpPr>
        <dsp:cNvPr id="0" name=""/>
        <dsp:cNvSpPr/>
      </dsp:nvSpPr>
      <dsp:spPr>
        <a:xfrm rot="5400000">
          <a:off x="3325720" y="5649691"/>
          <a:ext cx="1094812" cy="952486"/>
        </a:xfrm>
        <a:prstGeom prst="hexagon">
          <a:avLst>
            <a:gd name="adj" fmla="val 25000"/>
            <a:gd name="vf" fmla="val 115470"/>
          </a:avLst>
        </a:prstGeom>
        <a:solidFill>
          <a:schemeClr val="accent6">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endParaRPr lang="en-US" sz="3400" kern="1200"/>
        </a:p>
      </dsp:txBody>
      <dsp:txXfrm rot="-5400000">
        <a:off x="3545312" y="5749136"/>
        <a:ext cx="655628" cy="753596"/>
      </dsp:txXfrm>
    </dsp:sp>
    <dsp:sp modelId="{2FC10FB3-1CA5-4EB6-A054-24651A268575}">
      <dsp:nvSpPr>
        <dsp:cNvPr id="0" name=""/>
        <dsp:cNvSpPr/>
      </dsp:nvSpPr>
      <dsp:spPr>
        <a:xfrm>
          <a:off x="4378272" y="5797491"/>
          <a:ext cx="1221810" cy="656887"/>
        </a:xfrm>
        <a:prstGeom prst="rect">
          <a:avLst/>
        </a:prstGeom>
        <a:noFill/>
        <a:ln>
          <a:noFill/>
        </a:ln>
        <a:effectLst/>
      </dsp:spPr>
      <dsp:style>
        <a:lnRef idx="0">
          <a:scrgbClr r="0" g="0" b="0"/>
        </a:lnRef>
        <a:fillRef idx="0">
          <a:scrgbClr r="0" g="0" b="0"/>
        </a:fillRef>
        <a:effectRef idx="0">
          <a:scrgbClr r="0" g="0" b="0"/>
        </a:effectRef>
        <a:fontRef idx="minor"/>
      </dsp:style>
    </dsp:sp>
    <dsp:sp modelId="{F46B8121-3A1F-41EA-8FB6-91604E28BBCF}">
      <dsp:nvSpPr>
        <dsp:cNvPr id="0" name=""/>
        <dsp:cNvSpPr/>
      </dsp:nvSpPr>
      <dsp:spPr>
        <a:xfrm rot="5400000">
          <a:off x="2297034" y="5649691"/>
          <a:ext cx="1094812" cy="952486"/>
        </a:xfrm>
        <a:prstGeom prst="hexagon">
          <a:avLst>
            <a:gd name="adj" fmla="val 25000"/>
            <a:gd name="vf" fmla="val 115470"/>
          </a:avLst>
        </a:prstGeom>
        <a:solidFill>
          <a:srgbClr val="00A55B"/>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rot="-5400000">
        <a:off x="2516626" y="5749136"/>
        <a:ext cx="655628" cy="753596"/>
      </dsp:txXfrm>
    </dsp:sp>
    <dsp:sp modelId="{2074D472-DC96-46DB-8FB5-2260BC708A18}">
      <dsp:nvSpPr>
        <dsp:cNvPr id="0" name=""/>
        <dsp:cNvSpPr/>
      </dsp:nvSpPr>
      <dsp:spPr>
        <a:xfrm rot="5400000">
          <a:off x="2809406" y="6578968"/>
          <a:ext cx="1094812" cy="952486"/>
        </a:xfrm>
        <a:prstGeom prst="hexagon">
          <a:avLst>
            <a:gd name="adj" fmla="val 25000"/>
            <a:gd name="vf" fmla="val 115470"/>
          </a:avLst>
        </a:prstGeom>
        <a:solidFill>
          <a:schemeClr val="accent6">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endParaRPr lang="en-US" sz="3400" kern="1200"/>
        </a:p>
      </dsp:txBody>
      <dsp:txXfrm rot="-5400000">
        <a:off x="3028998" y="6678413"/>
        <a:ext cx="655628" cy="753596"/>
      </dsp:txXfrm>
    </dsp:sp>
    <dsp:sp modelId="{B3AE98F5-755D-434B-AC45-B39A7B4085B1}">
      <dsp:nvSpPr>
        <dsp:cNvPr id="0" name=""/>
        <dsp:cNvSpPr/>
      </dsp:nvSpPr>
      <dsp:spPr>
        <a:xfrm>
          <a:off x="1658758" y="6726768"/>
          <a:ext cx="1182397" cy="656887"/>
        </a:xfrm>
        <a:prstGeom prst="rect">
          <a:avLst/>
        </a:prstGeom>
        <a:noFill/>
        <a:ln>
          <a:noFill/>
        </a:ln>
        <a:effectLst/>
      </dsp:spPr>
      <dsp:style>
        <a:lnRef idx="0">
          <a:scrgbClr r="0" g="0" b="0"/>
        </a:lnRef>
        <a:fillRef idx="0">
          <a:scrgbClr r="0" g="0" b="0"/>
        </a:fillRef>
        <a:effectRef idx="0">
          <a:scrgbClr r="0" g="0" b="0"/>
        </a:effectRef>
        <a:fontRef idx="minor"/>
      </dsp:style>
    </dsp:sp>
    <dsp:sp modelId="{D31168D6-C572-43C9-8911-3879EB05830E}">
      <dsp:nvSpPr>
        <dsp:cNvPr id="0" name=""/>
        <dsp:cNvSpPr/>
      </dsp:nvSpPr>
      <dsp:spPr>
        <a:xfrm rot="5400000">
          <a:off x="3838092" y="6578968"/>
          <a:ext cx="1094812" cy="952486"/>
        </a:xfrm>
        <a:prstGeom prst="hexagon">
          <a:avLst>
            <a:gd name="adj" fmla="val 25000"/>
            <a:gd name="vf" fmla="val 115470"/>
          </a:avLst>
        </a:prstGeom>
        <a:noFill/>
        <a:ln w="28575" cap="flat" cmpd="sng" algn="ctr">
          <a:solidFill>
            <a:schemeClr val="bg1">
              <a:lumMod val="6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rot="-5400000">
        <a:off x="4057684" y="6678413"/>
        <a:ext cx="655628" cy="753596"/>
      </dsp:txXfrm>
    </dsp:sp>
    <dsp:sp modelId="{ADF89271-08A7-4D24-93D2-3F4045D9E6EE}">
      <dsp:nvSpPr>
        <dsp:cNvPr id="0" name=""/>
        <dsp:cNvSpPr/>
      </dsp:nvSpPr>
      <dsp:spPr>
        <a:xfrm rot="5400000">
          <a:off x="3325720" y="7508245"/>
          <a:ext cx="1094812" cy="952486"/>
        </a:xfrm>
        <a:prstGeom prst="hexagon">
          <a:avLst>
            <a:gd name="adj" fmla="val 25000"/>
            <a:gd name="vf" fmla="val 115470"/>
          </a:avLst>
        </a:prstGeom>
        <a:solidFill>
          <a:srgbClr val="00A55B"/>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endParaRPr lang="en-US" sz="3400" kern="1200"/>
        </a:p>
      </dsp:txBody>
      <dsp:txXfrm rot="-5400000">
        <a:off x="3545312" y="7607690"/>
        <a:ext cx="655628" cy="753596"/>
      </dsp:txXfrm>
    </dsp:sp>
    <dsp:sp modelId="{D03047E0-8F96-4254-89EB-EABCFCDE8AA2}">
      <dsp:nvSpPr>
        <dsp:cNvPr id="0" name=""/>
        <dsp:cNvSpPr/>
      </dsp:nvSpPr>
      <dsp:spPr>
        <a:xfrm>
          <a:off x="4378272" y="7656044"/>
          <a:ext cx="1221810" cy="656887"/>
        </a:xfrm>
        <a:prstGeom prst="rect">
          <a:avLst/>
        </a:prstGeom>
        <a:noFill/>
        <a:ln>
          <a:noFill/>
        </a:ln>
        <a:effectLst/>
      </dsp:spPr>
      <dsp:style>
        <a:lnRef idx="0">
          <a:scrgbClr r="0" g="0" b="0"/>
        </a:lnRef>
        <a:fillRef idx="0">
          <a:scrgbClr r="0" g="0" b="0"/>
        </a:fillRef>
        <a:effectRef idx="0">
          <a:scrgbClr r="0" g="0" b="0"/>
        </a:effectRef>
        <a:fontRef idx="minor"/>
      </dsp:style>
    </dsp:sp>
    <dsp:sp modelId="{0198B196-1DCC-4510-8408-7619A3D9A648}">
      <dsp:nvSpPr>
        <dsp:cNvPr id="0" name=""/>
        <dsp:cNvSpPr/>
      </dsp:nvSpPr>
      <dsp:spPr>
        <a:xfrm rot="5400000">
          <a:off x="2297034" y="7508245"/>
          <a:ext cx="1094812" cy="952486"/>
        </a:xfrm>
        <a:prstGeom prst="hexagon">
          <a:avLst>
            <a:gd name="adj" fmla="val 25000"/>
            <a:gd name="vf" fmla="val 115470"/>
          </a:avLst>
        </a:prstGeom>
        <a:solidFill>
          <a:srgbClr val="00A55B"/>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rot="-5400000">
        <a:off x="2516626" y="7607690"/>
        <a:ext cx="655628" cy="753596"/>
      </dsp:txXfrm>
    </dsp:sp>
    <dsp:sp modelId="{30B0626A-F1EA-4DEA-A6FB-88D832F71BB8}">
      <dsp:nvSpPr>
        <dsp:cNvPr id="0" name=""/>
        <dsp:cNvSpPr/>
      </dsp:nvSpPr>
      <dsp:spPr>
        <a:xfrm rot="5400000">
          <a:off x="2809406" y="8437521"/>
          <a:ext cx="1094812" cy="952486"/>
        </a:xfrm>
        <a:prstGeom prst="hexagon">
          <a:avLst>
            <a:gd name="adj" fmla="val 25000"/>
            <a:gd name="vf" fmla="val 115470"/>
          </a:avLst>
        </a:prstGeom>
        <a:solidFill>
          <a:srgbClr val="00A55B"/>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endParaRPr lang="en-US" sz="3400" kern="1200"/>
        </a:p>
      </dsp:txBody>
      <dsp:txXfrm rot="-5400000">
        <a:off x="3028998" y="8536966"/>
        <a:ext cx="655628" cy="753596"/>
      </dsp:txXfrm>
    </dsp:sp>
    <dsp:sp modelId="{60955199-1A1E-4B43-A179-DCF6E9525F1F}">
      <dsp:nvSpPr>
        <dsp:cNvPr id="0" name=""/>
        <dsp:cNvSpPr/>
      </dsp:nvSpPr>
      <dsp:spPr>
        <a:xfrm>
          <a:off x="1658758" y="8585321"/>
          <a:ext cx="1182397" cy="656887"/>
        </a:xfrm>
        <a:prstGeom prst="rect">
          <a:avLst/>
        </a:prstGeom>
        <a:noFill/>
        <a:ln>
          <a:noFill/>
        </a:ln>
        <a:effectLst/>
      </dsp:spPr>
      <dsp:style>
        <a:lnRef idx="0">
          <a:scrgbClr r="0" g="0" b="0"/>
        </a:lnRef>
        <a:fillRef idx="0">
          <a:scrgbClr r="0" g="0" b="0"/>
        </a:fillRef>
        <a:effectRef idx="0">
          <a:scrgbClr r="0" g="0" b="0"/>
        </a:effectRef>
        <a:fontRef idx="minor"/>
      </dsp:style>
    </dsp:sp>
    <dsp:sp modelId="{3A76F14C-CCA1-4038-A4E7-0B4D8F14C6E7}">
      <dsp:nvSpPr>
        <dsp:cNvPr id="0" name=""/>
        <dsp:cNvSpPr/>
      </dsp:nvSpPr>
      <dsp:spPr>
        <a:xfrm rot="5400000">
          <a:off x="3838092" y="8437521"/>
          <a:ext cx="1094812" cy="952486"/>
        </a:xfrm>
        <a:prstGeom prst="hexagon">
          <a:avLst>
            <a:gd name="adj" fmla="val 25000"/>
            <a:gd name="vf" fmla="val 115470"/>
          </a:avLst>
        </a:prstGeom>
        <a:solidFill>
          <a:srgbClr val="00A55B"/>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rot="-5400000">
        <a:off x="4057684" y="8536966"/>
        <a:ext cx="655628" cy="75359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43D3C2-2D17-4289-93B8-0B8D44164BC2}">
      <dsp:nvSpPr>
        <dsp:cNvPr id="0" name=""/>
        <dsp:cNvSpPr/>
      </dsp:nvSpPr>
      <dsp:spPr>
        <a:xfrm rot="5400000">
          <a:off x="3325720" y="74031"/>
          <a:ext cx="1094812" cy="952486"/>
        </a:xfrm>
        <a:prstGeom prst="hexagon">
          <a:avLst>
            <a:gd name="adj" fmla="val 25000"/>
            <a:gd name="vf" fmla="val 115470"/>
          </a:avLst>
        </a:prstGeom>
        <a:solidFill>
          <a:srgbClr val="00A55B"/>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rot="-5400000">
        <a:off x="3545312" y="173476"/>
        <a:ext cx="655628" cy="753596"/>
      </dsp:txXfrm>
    </dsp:sp>
    <dsp:sp modelId="{E3FDF44F-A110-48F9-B783-CBA2BBC4F3F6}">
      <dsp:nvSpPr>
        <dsp:cNvPr id="0" name=""/>
        <dsp:cNvSpPr/>
      </dsp:nvSpPr>
      <dsp:spPr>
        <a:xfrm>
          <a:off x="4378272" y="221831"/>
          <a:ext cx="1221810" cy="656887"/>
        </a:xfrm>
        <a:prstGeom prst="rect">
          <a:avLst/>
        </a:prstGeom>
        <a:noFill/>
        <a:ln>
          <a:noFill/>
        </a:ln>
        <a:effectLst/>
      </dsp:spPr>
      <dsp:style>
        <a:lnRef idx="0">
          <a:scrgbClr r="0" g="0" b="0"/>
        </a:lnRef>
        <a:fillRef idx="0">
          <a:scrgbClr r="0" g="0" b="0"/>
        </a:fillRef>
        <a:effectRef idx="0">
          <a:scrgbClr r="0" g="0" b="0"/>
        </a:effectRef>
        <a:fontRef idx="minor"/>
      </dsp:style>
    </dsp:sp>
    <dsp:sp modelId="{8504E107-2F1E-4050-8426-9C50E61BF4D0}">
      <dsp:nvSpPr>
        <dsp:cNvPr id="0" name=""/>
        <dsp:cNvSpPr/>
      </dsp:nvSpPr>
      <dsp:spPr>
        <a:xfrm rot="5400000">
          <a:off x="2297034" y="74031"/>
          <a:ext cx="1094812" cy="952486"/>
        </a:xfrm>
        <a:prstGeom prst="hexagon">
          <a:avLst>
            <a:gd name="adj" fmla="val 25000"/>
            <a:gd name="vf" fmla="val 115470"/>
          </a:avLst>
        </a:prstGeom>
        <a:solidFill>
          <a:srgbClr val="00A55B"/>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rot="-5400000">
        <a:off x="2516626" y="173476"/>
        <a:ext cx="655628" cy="753596"/>
      </dsp:txXfrm>
    </dsp:sp>
    <dsp:sp modelId="{C128EA3A-BC3B-4B37-9884-253F02D9F3E8}">
      <dsp:nvSpPr>
        <dsp:cNvPr id="0" name=""/>
        <dsp:cNvSpPr/>
      </dsp:nvSpPr>
      <dsp:spPr>
        <a:xfrm rot="5400000">
          <a:off x="2809406" y="1003308"/>
          <a:ext cx="1094812" cy="952486"/>
        </a:xfrm>
        <a:prstGeom prst="hexagon">
          <a:avLst>
            <a:gd name="adj" fmla="val 25000"/>
            <a:gd name="vf" fmla="val 115470"/>
          </a:avLst>
        </a:prstGeom>
        <a:solidFill>
          <a:schemeClr val="accent6">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endParaRPr lang="en-US" sz="3400" kern="1200"/>
        </a:p>
      </dsp:txBody>
      <dsp:txXfrm rot="-5400000">
        <a:off x="3028998" y="1102753"/>
        <a:ext cx="655628" cy="753596"/>
      </dsp:txXfrm>
    </dsp:sp>
    <dsp:sp modelId="{C588111B-EF02-4D45-A0C7-FBDCFA47DD6F}">
      <dsp:nvSpPr>
        <dsp:cNvPr id="0" name=""/>
        <dsp:cNvSpPr/>
      </dsp:nvSpPr>
      <dsp:spPr>
        <a:xfrm>
          <a:off x="1658758" y="1151107"/>
          <a:ext cx="1182397" cy="656887"/>
        </a:xfrm>
        <a:prstGeom prst="rect">
          <a:avLst/>
        </a:prstGeom>
        <a:noFill/>
        <a:ln>
          <a:noFill/>
        </a:ln>
        <a:effectLst/>
      </dsp:spPr>
      <dsp:style>
        <a:lnRef idx="0">
          <a:scrgbClr r="0" g="0" b="0"/>
        </a:lnRef>
        <a:fillRef idx="0">
          <a:scrgbClr r="0" g="0" b="0"/>
        </a:fillRef>
        <a:effectRef idx="0">
          <a:scrgbClr r="0" g="0" b="0"/>
        </a:effectRef>
        <a:fontRef idx="minor"/>
      </dsp:style>
    </dsp:sp>
    <dsp:sp modelId="{E7B7C166-516E-49AB-BBF1-E2E58BE2554B}">
      <dsp:nvSpPr>
        <dsp:cNvPr id="0" name=""/>
        <dsp:cNvSpPr/>
      </dsp:nvSpPr>
      <dsp:spPr>
        <a:xfrm rot="5400000">
          <a:off x="3838092" y="1003308"/>
          <a:ext cx="1094812" cy="952486"/>
        </a:xfrm>
        <a:prstGeom prst="hexagon">
          <a:avLst>
            <a:gd name="adj" fmla="val 25000"/>
            <a:gd name="vf" fmla="val 115470"/>
          </a:avLst>
        </a:prstGeom>
        <a:noFill/>
        <a:ln w="28575" cap="flat" cmpd="sng" algn="ctr">
          <a:solidFill>
            <a:schemeClr val="bg1">
              <a:lumMod val="6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rot="-5400000">
        <a:off x="4057684" y="1102753"/>
        <a:ext cx="655628" cy="753596"/>
      </dsp:txXfrm>
    </dsp:sp>
    <dsp:sp modelId="{736E5E48-48E8-4597-BFCC-4D50DC064970}">
      <dsp:nvSpPr>
        <dsp:cNvPr id="0" name=""/>
        <dsp:cNvSpPr/>
      </dsp:nvSpPr>
      <dsp:spPr>
        <a:xfrm rot="5400000">
          <a:off x="3325720" y="1932584"/>
          <a:ext cx="1094812" cy="952486"/>
        </a:xfrm>
        <a:prstGeom prst="hexagon">
          <a:avLst>
            <a:gd name="adj" fmla="val 25000"/>
            <a:gd name="vf" fmla="val 115470"/>
          </a:avLst>
        </a:prstGeom>
        <a:solidFill>
          <a:srgbClr val="00A55B"/>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endParaRPr lang="en-US" sz="3400" kern="1200"/>
        </a:p>
      </dsp:txBody>
      <dsp:txXfrm rot="-5400000">
        <a:off x="3545312" y="2032029"/>
        <a:ext cx="655628" cy="753596"/>
      </dsp:txXfrm>
    </dsp:sp>
    <dsp:sp modelId="{72823149-F122-4A19-8093-68A9D82EDB88}">
      <dsp:nvSpPr>
        <dsp:cNvPr id="0" name=""/>
        <dsp:cNvSpPr/>
      </dsp:nvSpPr>
      <dsp:spPr>
        <a:xfrm>
          <a:off x="4378272" y="2080384"/>
          <a:ext cx="1221810" cy="656887"/>
        </a:xfrm>
        <a:prstGeom prst="rect">
          <a:avLst/>
        </a:prstGeom>
        <a:noFill/>
        <a:ln>
          <a:noFill/>
        </a:ln>
        <a:effectLst/>
      </dsp:spPr>
      <dsp:style>
        <a:lnRef idx="0">
          <a:scrgbClr r="0" g="0" b="0"/>
        </a:lnRef>
        <a:fillRef idx="0">
          <a:scrgbClr r="0" g="0" b="0"/>
        </a:fillRef>
        <a:effectRef idx="0">
          <a:scrgbClr r="0" g="0" b="0"/>
        </a:effectRef>
        <a:fontRef idx="minor"/>
      </dsp:style>
    </dsp:sp>
    <dsp:sp modelId="{77F50086-0379-42FE-845A-D3B8EDB0D17A}">
      <dsp:nvSpPr>
        <dsp:cNvPr id="0" name=""/>
        <dsp:cNvSpPr/>
      </dsp:nvSpPr>
      <dsp:spPr>
        <a:xfrm rot="5400000">
          <a:off x="2297034" y="1932584"/>
          <a:ext cx="1094812" cy="952486"/>
        </a:xfrm>
        <a:prstGeom prst="hexagon">
          <a:avLst>
            <a:gd name="adj" fmla="val 25000"/>
            <a:gd name="vf" fmla="val 115470"/>
          </a:avLst>
        </a:prstGeom>
        <a:solidFill>
          <a:srgbClr val="00A55B"/>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rot="-5400000">
        <a:off x="2516626" y="2032029"/>
        <a:ext cx="655628" cy="753596"/>
      </dsp:txXfrm>
    </dsp:sp>
    <dsp:sp modelId="{482DBE05-BAB0-4E4C-967D-0538E977D934}">
      <dsp:nvSpPr>
        <dsp:cNvPr id="0" name=""/>
        <dsp:cNvSpPr/>
      </dsp:nvSpPr>
      <dsp:spPr>
        <a:xfrm rot="5400000">
          <a:off x="2809406" y="2861861"/>
          <a:ext cx="1094812" cy="952486"/>
        </a:xfrm>
        <a:prstGeom prst="hexagon">
          <a:avLst>
            <a:gd name="adj" fmla="val 25000"/>
            <a:gd name="vf" fmla="val 115470"/>
          </a:avLst>
        </a:prstGeom>
        <a:noFill/>
        <a:ln w="28575" cap="flat" cmpd="sng" algn="ctr">
          <a:solidFill>
            <a:schemeClr val="bg1">
              <a:lumMod val="6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endParaRPr lang="en-US" sz="3400" kern="1200"/>
        </a:p>
      </dsp:txBody>
      <dsp:txXfrm rot="-5400000">
        <a:off x="3028998" y="2961306"/>
        <a:ext cx="655628" cy="753596"/>
      </dsp:txXfrm>
    </dsp:sp>
    <dsp:sp modelId="{0D0EEA58-3CD1-4C12-B697-96BB91040BC4}">
      <dsp:nvSpPr>
        <dsp:cNvPr id="0" name=""/>
        <dsp:cNvSpPr/>
      </dsp:nvSpPr>
      <dsp:spPr>
        <a:xfrm>
          <a:off x="1658758" y="3009661"/>
          <a:ext cx="1182397" cy="656887"/>
        </a:xfrm>
        <a:prstGeom prst="rect">
          <a:avLst/>
        </a:prstGeom>
        <a:noFill/>
        <a:ln>
          <a:noFill/>
        </a:ln>
        <a:effectLst/>
      </dsp:spPr>
      <dsp:style>
        <a:lnRef idx="0">
          <a:scrgbClr r="0" g="0" b="0"/>
        </a:lnRef>
        <a:fillRef idx="0">
          <a:scrgbClr r="0" g="0" b="0"/>
        </a:fillRef>
        <a:effectRef idx="0">
          <a:scrgbClr r="0" g="0" b="0"/>
        </a:effectRef>
        <a:fontRef idx="minor"/>
      </dsp:style>
    </dsp:sp>
    <dsp:sp modelId="{B66585EF-7702-4B63-8DFD-56F1A2C1F30E}">
      <dsp:nvSpPr>
        <dsp:cNvPr id="0" name=""/>
        <dsp:cNvSpPr/>
      </dsp:nvSpPr>
      <dsp:spPr>
        <a:xfrm rot="5400000">
          <a:off x="3838092" y="2861861"/>
          <a:ext cx="1094812" cy="952486"/>
        </a:xfrm>
        <a:prstGeom prst="hexagon">
          <a:avLst>
            <a:gd name="adj" fmla="val 25000"/>
            <a:gd name="vf" fmla="val 115470"/>
          </a:avLst>
        </a:prstGeom>
        <a:solidFill>
          <a:schemeClr val="accent6">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rot="-5400000">
        <a:off x="4057684" y="2961306"/>
        <a:ext cx="655628" cy="753596"/>
      </dsp:txXfrm>
    </dsp:sp>
    <dsp:sp modelId="{0F73D4F7-0D96-4EBC-9B4E-19C5BAE424AC}">
      <dsp:nvSpPr>
        <dsp:cNvPr id="0" name=""/>
        <dsp:cNvSpPr/>
      </dsp:nvSpPr>
      <dsp:spPr>
        <a:xfrm rot="5400000">
          <a:off x="3325720" y="3791138"/>
          <a:ext cx="1094812" cy="952486"/>
        </a:xfrm>
        <a:prstGeom prst="hexagon">
          <a:avLst>
            <a:gd name="adj" fmla="val 25000"/>
            <a:gd name="vf" fmla="val 115470"/>
          </a:avLst>
        </a:prstGeom>
        <a:noFill/>
        <a:ln w="28575" cap="flat" cmpd="sng" algn="ctr">
          <a:solidFill>
            <a:schemeClr val="bg1">
              <a:lumMod val="6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endParaRPr lang="en-US" sz="3400" kern="1200"/>
        </a:p>
      </dsp:txBody>
      <dsp:txXfrm rot="-5400000">
        <a:off x="3545312" y="3890583"/>
        <a:ext cx="655628" cy="753596"/>
      </dsp:txXfrm>
    </dsp:sp>
    <dsp:sp modelId="{EDFE3760-7798-44AA-9489-70C706D4CA4D}">
      <dsp:nvSpPr>
        <dsp:cNvPr id="0" name=""/>
        <dsp:cNvSpPr/>
      </dsp:nvSpPr>
      <dsp:spPr>
        <a:xfrm>
          <a:off x="4378272" y="3938937"/>
          <a:ext cx="1221810" cy="656887"/>
        </a:xfrm>
        <a:prstGeom prst="rect">
          <a:avLst/>
        </a:prstGeom>
        <a:noFill/>
        <a:ln>
          <a:noFill/>
        </a:ln>
        <a:effectLst/>
      </dsp:spPr>
      <dsp:style>
        <a:lnRef idx="0">
          <a:scrgbClr r="0" g="0" b="0"/>
        </a:lnRef>
        <a:fillRef idx="0">
          <a:scrgbClr r="0" g="0" b="0"/>
        </a:fillRef>
        <a:effectRef idx="0">
          <a:scrgbClr r="0" g="0" b="0"/>
        </a:effectRef>
        <a:fontRef idx="minor"/>
      </dsp:style>
    </dsp:sp>
    <dsp:sp modelId="{A662E9AA-C544-49EA-A781-359921E1BC57}">
      <dsp:nvSpPr>
        <dsp:cNvPr id="0" name=""/>
        <dsp:cNvSpPr/>
      </dsp:nvSpPr>
      <dsp:spPr>
        <a:xfrm rot="5400000">
          <a:off x="2297034" y="3791138"/>
          <a:ext cx="1094812" cy="952486"/>
        </a:xfrm>
        <a:prstGeom prst="hexagon">
          <a:avLst>
            <a:gd name="adj" fmla="val 25000"/>
            <a:gd name="vf" fmla="val 115470"/>
          </a:avLst>
        </a:prstGeom>
        <a:solidFill>
          <a:srgbClr val="00A55B"/>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rot="-5400000">
        <a:off x="2516626" y="3890583"/>
        <a:ext cx="655628" cy="753596"/>
      </dsp:txXfrm>
    </dsp:sp>
    <dsp:sp modelId="{616D1CFA-D8A9-464E-B8CA-1DA643B7677D}">
      <dsp:nvSpPr>
        <dsp:cNvPr id="0" name=""/>
        <dsp:cNvSpPr/>
      </dsp:nvSpPr>
      <dsp:spPr>
        <a:xfrm rot="5400000">
          <a:off x="2809406" y="4720414"/>
          <a:ext cx="1094812" cy="952486"/>
        </a:xfrm>
        <a:prstGeom prst="hexagon">
          <a:avLst>
            <a:gd name="adj" fmla="val 25000"/>
            <a:gd name="vf" fmla="val 115470"/>
          </a:avLst>
        </a:prstGeom>
        <a:solidFill>
          <a:srgbClr val="00A55B"/>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endParaRPr lang="en-US" sz="3400" kern="1200"/>
        </a:p>
      </dsp:txBody>
      <dsp:txXfrm rot="-5400000">
        <a:off x="3028998" y="4819859"/>
        <a:ext cx="655628" cy="753596"/>
      </dsp:txXfrm>
    </dsp:sp>
    <dsp:sp modelId="{C00FE19B-7095-45F2-A578-A3D64B6CBA2C}">
      <dsp:nvSpPr>
        <dsp:cNvPr id="0" name=""/>
        <dsp:cNvSpPr/>
      </dsp:nvSpPr>
      <dsp:spPr>
        <a:xfrm>
          <a:off x="1658758" y="4868214"/>
          <a:ext cx="1182397" cy="656887"/>
        </a:xfrm>
        <a:prstGeom prst="rect">
          <a:avLst/>
        </a:prstGeom>
        <a:noFill/>
        <a:ln>
          <a:noFill/>
        </a:ln>
        <a:effectLst/>
      </dsp:spPr>
      <dsp:style>
        <a:lnRef idx="0">
          <a:scrgbClr r="0" g="0" b="0"/>
        </a:lnRef>
        <a:fillRef idx="0">
          <a:scrgbClr r="0" g="0" b="0"/>
        </a:fillRef>
        <a:effectRef idx="0">
          <a:scrgbClr r="0" g="0" b="0"/>
        </a:effectRef>
        <a:fontRef idx="minor"/>
      </dsp:style>
    </dsp:sp>
    <dsp:sp modelId="{91DB0F52-2934-4AB9-8690-D92A0EDFB4BD}">
      <dsp:nvSpPr>
        <dsp:cNvPr id="0" name=""/>
        <dsp:cNvSpPr/>
      </dsp:nvSpPr>
      <dsp:spPr>
        <a:xfrm rot="5400000">
          <a:off x="3838092" y="4720414"/>
          <a:ext cx="1094812" cy="952486"/>
        </a:xfrm>
        <a:prstGeom prst="hexagon">
          <a:avLst>
            <a:gd name="adj" fmla="val 25000"/>
            <a:gd name="vf" fmla="val 115470"/>
          </a:avLst>
        </a:prstGeom>
        <a:solidFill>
          <a:srgbClr val="00A55B"/>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rot="-5400000">
        <a:off x="4057684" y="4819859"/>
        <a:ext cx="655628" cy="753596"/>
      </dsp:txXfrm>
    </dsp:sp>
    <dsp:sp modelId="{CBC5ED8A-849E-4C1D-8562-4ABAE510CAA6}">
      <dsp:nvSpPr>
        <dsp:cNvPr id="0" name=""/>
        <dsp:cNvSpPr/>
      </dsp:nvSpPr>
      <dsp:spPr>
        <a:xfrm rot="5400000">
          <a:off x="3325720" y="5649691"/>
          <a:ext cx="1094812" cy="952486"/>
        </a:xfrm>
        <a:prstGeom prst="hexagon">
          <a:avLst>
            <a:gd name="adj" fmla="val 25000"/>
            <a:gd name="vf" fmla="val 115470"/>
          </a:avLst>
        </a:prstGeom>
        <a:solidFill>
          <a:schemeClr val="accent6">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endParaRPr lang="en-US" sz="3400" kern="1200"/>
        </a:p>
      </dsp:txBody>
      <dsp:txXfrm rot="-5400000">
        <a:off x="3545312" y="5749136"/>
        <a:ext cx="655628" cy="753596"/>
      </dsp:txXfrm>
    </dsp:sp>
    <dsp:sp modelId="{2FC10FB3-1CA5-4EB6-A054-24651A268575}">
      <dsp:nvSpPr>
        <dsp:cNvPr id="0" name=""/>
        <dsp:cNvSpPr/>
      </dsp:nvSpPr>
      <dsp:spPr>
        <a:xfrm>
          <a:off x="4378272" y="5797491"/>
          <a:ext cx="1221810" cy="656887"/>
        </a:xfrm>
        <a:prstGeom prst="rect">
          <a:avLst/>
        </a:prstGeom>
        <a:noFill/>
        <a:ln>
          <a:noFill/>
        </a:ln>
        <a:effectLst/>
      </dsp:spPr>
      <dsp:style>
        <a:lnRef idx="0">
          <a:scrgbClr r="0" g="0" b="0"/>
        </a:lnRef>
        <a:fillRef idx="0">
          <a:scrgbClr r="0" g="0" b="0"/>
        </a:fillRef>
        <a:effectRef idx="0">
          <a:scrgbClr r="0" g="0" b="0"/>
        </a:effectRef>
        <a:fontRef idx="minor"/>
      </dsp:style>
    </dsp:sp>
    <dsp:sp modelId="{F46B8121-3A1F-41EA-8FB6-91604E28BBCF}">
      <dsp:nvSpPr>
        <dsp:cNvPr id="0" name=""/>
        <dsp:cNvSpPr/>
      </dsp:nvSpPr>
      <dsp:spPr>
        <a:xfrm rot="5400000">
          <a:off x="2297034" y="5649691"/>
          <a:ext cx="1094812" cy="952486"/>
        </a:xfrm>
        <a:prstGeom prst="hexagon">
          <a:avLst>
            <a:gd name="adj" fmla="val 25000"/>
            <a:gd name="vf" fmla="val 115470"/>
          </a:avLst>
        </a:prstGeom>
        <a:solidFill>
          <a:srgbClr val="00A55B"/>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rot="-5400000">
        <a:off x="2516626" y="5749136"/>
        <a:ext cx="655628" cy="753596"/>
      </dsp:txXfrm>
    </dsp:sp>
    <dsp:sp modelId="{2074D472-DC96-46DB-8FB5-2260BC708A18}">
      <dsp:nvSpPr>
        <dsp:cNvPr id="0" name=""/>
        <dsp:cNvSpPr/>
      </dsp:nvSpPr>
      <dsp:spPr>
        <a:xfrm rot="5400000">
          <a:off x="2809406" y="6578968"/>
          <a:ext cx="1094812" cy="952486"/>
        </a:xfrm>
        <a:prstGeom prst="hexagon">
          <a:avLst>
            <a:gd name="adj" fmla="val 25000"/>
            <a:gd name="vf" fmla="val 115470"/>
          </a:avLst>
        </a:prstGeom>
        <a:solidFill>
          <a:schemeClr val="accent6">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endParaRPr lang="en-US" sz="3400" kern="1200"/>
        </a:p>
      </dsp:txBody>
      <dsp:txXfrm rot="-5400000">
        <a:off x="3028998" y="6678413"/>
        <a:ext cx="655628" cy="753596"/>
      </dsp:txXfrm>
    </dsp:sp>
    <dsp:sp modelId="{B3AE98F5-755D-434B-AC45-B39A7B4085B1}">
      <dsp:nvSpPr>
        <dsp:cNvPr id="0" name=""/>
        <dsp:cNvSpPr/>
      </dsp:nvSpPr>
      <dsp:spPr>
        <a:xfrm>
          <a:off x="1658758" y="6726768"/>
          <a:ext cx="1182397" cy="656887"/>
        </a:xfrm>
        <a:prstGeom prst="rect">
          <a:avLst/>
        </a:prstGeom>
        <a:noFill/>
        <a:ln>
          <a:noFill/>
        </a:ln>
        <a:effectLst/>
      </dsp:spPr>
      <dsp:style>
        <a:lnRef idx="0">
          <a:scrgbClr r="0" g="0" b="0"/>
        </a:lnRef>
        <a:fillRef idx="0">
          <a:scrgbClr r="0" g="0" b="0"/>
        </a:fillRef>
        <a:effectRef idx="0">
          <a:scrgbClr r="0" g="0" b="0"/>
        </a:effectRef>
        <a:fontRef idx="minor"/>
      </dsp:style>
    </dsp:sp>
    <dsp:sp modelId="{D31168D6-C572-43C9-8911-3879EB05830E}">
      <dsp:nvSpPr>
        <dsp:cNvPr id="0" name=""/>
        <dsp:cNvSpPr/>
      </dsp:nvSpPr>
      <dsp:spPr>
        <a:xfrm rot="5400000">
          <a:off x="3838092" y="6578968"/>
          <a:ext cx="1094812" cy="952486"/>
        </a:xfrm>
        <a:prstGeom prst="hexagon">
          <a:avLst>
            <a:gd name="adj" fmla="val 25000"/>
            <a:gd name="vf" fmla="val 115470"/>
          </a:avLst>
        </a:prstGeom>
        <a:noFill/>
        <a:ln w="28575" cap="flat" cmpd="sng" algn="ctr">
          <a:solidFill>
            <a:schemeClr val="bg1">
              <a:lumMod val="6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rot="-5400000">
        <a:off x="4057684" y="6678413"/>
        <a:ext cx="655628" cy="753596"/>
      </dsp:txXfrm>
    </dsp:sp>
    <dsp:sp modelId="{ADF89271-08A7-4D24-93D2-3F4045D9E6EE}">
      <dsp:nvSpPr>
        <dsp:cNvPr id="0" name=""/>
        <dsp:cNvSpPr/>
      </dsp:nvSpPr>
      <dsp:spPr>
        <a:xfrm rot="5400000">
          <a:off x="3325720" y="7508245"/>
          <a:ext cx="1094812" cy="952486"/>
        </a:xfrm>
        <a:prstGeom prst="hexagon">
          <a:avLst>
            <a:gd name="adj" fmla="val 25000"/>
            <a:gd name="vf" fmla="val 115470"/>
          </a:avLst>
        </a:prstGeom>
        <a:solidFill>
          <a:srgbClr val="00A55B"/>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endParaRPr lang="en-US" sz="3400" kern="1200"/>
        </a:p>
      </dsp:txBody>
      <dsp:txXfrm rot="-5400000">
        <a:off x="3545312" y="7607690"/>
        <a:ext cx="655628" cy="753596"/>
      </dsp:txXfrm>
    </dsp:sp>
    <dsp:sp modelId="{D03047E0-8F96-4254-89EB-EABCFCDE8AA2}">
      <dsp:nvSpPr>
        <dsp:cNvPr id="0" name=""/>
        <dsp:cNvSpPr/>
      </dsp:nvSpPr>
      <dsp:spPr>
        <a:xfrm>
          <a:off x="4378272" y="7656044"/>
          <a:ext cx="1221810" cy="656887"/>
        </a:xfrm>
        <a:prstGeom prst="rect">
          <a:avLst/>
        </a:prstGeom>
        <a:noFill/>
        <a:ln>
          <a:noFill/>
        </a:ln>
        <a:effectLst/>
      </dsp:spPr>
      <dsp:style>
        <a:lnRef idx="0">
          <a:scrgbClr r="0" g="0" b="0"/>
        </a:lnRef>
        <a:fillRef idx="0">
          <a:scrgbClr r="0" g="0" b="0"/>
        </a:fillRef>
        <a:effectRef idx="0">
          <a:scrgbClr r="0" g="0" b="0"/>
        </a:effectRef>
        <a:fontRef idx="minor"/>
      </dsp:style>
    </dsp:sp>
    <dsp:sp modelId="{0198B196-1DCC-4510-8408-7619A3D9A648}">
      <dsp:nvSpPr>
        <dsp:cNvPr id="0" name=""/>
        <dsp:cNvSpPr/>
      </dsp:nvSpPr>
      <dsp:spPr>
        <a:xfrm rot="5400000">
          <a:off x="2297034" y="7508245"/>
          <a:ext cx="1094812" cy="952486"/>
        </a:xfrm>
        <a:prstGeom prst="hexagon">
          <a:avLst>
            <a:gd name="adj" fmla="val 25000"/>
            <a:gd name="vf" fmla="val 115470"/>
          </a:avLst>
        </a:prstGeom>
        <a:solidFill>
          <a:srgbClr val="00A55B"/>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rot="-5400000">
        <a:off x="2516626" y="7607690"/>
        <a:ext cx="655628" cy="753596"/>
      </dsp:txXfrm>
    </dsp:sp>
    <dsp:sp modelId="{30B0626A-F1EA-4DEA-A6FB-88D832F71BB8}">
      <dsp:nvSpPr>
        <dsp:cNvPr id="0" name=""/>
        <dsp:cNvSpPr/>
      </dsp:nvSpPr>
      <dsp:spPr>
        <a:xfrm rot="5400000">
          <a:off x="2809406" y="8437521"/>
          <a:ext cx="1094812" cy="952486"/>
        </a:xfrm>
        <a:prstGeom prst="hexagon">
          <a:avLst>
            <a:gd name="adj" fmla="val 25000"/>
            <a:gd name="vf" fmla="val 115470"/>
          </a:avLst>
        </a:prstGeom>
        <a:solidFill>
          <a:srgbClr val="00A55B"/>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endParaRPr lang="en-US" sz="3400" kern="1200"/>
        </a:p>
      </dsp:txBody>
      <dsp:txXfrm rot="-5400000">
        <a:off x="3028998" y="8536966"/>
        <a:ext cx="655628" cy="753596"/>
      </dsp:txXfrm>
    </dsp:sp>
    <dsp:sp modelId="{60955199-1A1E-4B43-A179-DCF6E9525F1F}">
      <dsp:nvSpPr>
        <dsp:cNvPr id="0" name=""/>
        <dsp:cNvSpPr/>
      </dsp:nvSpPr>
      <dsp:spPr>
        <a:xfrm>
          <a:off x="1658758" y="8585321"/>
          <a:ext cx="1182397" cy="656887"/>
        </a:xfrm>
        <a:prstGeom prst="rect">
          <a:avLst/>
        </a:prstGeom>
        <a:noFill/>
        <a:ln>
          <a:noFill/>
        </a:ln>
        <a:effectLst/>
      </dsp:spPr>
      <dsp:style>
        <a:lnRef idx="0">
          <a:scrgbClr r="0" g="0" b="0"/>
        </a:lnRef>
        <a:fillRef idx="0">
          <a:scrgbClr r="0" g="0" b="0"/>
        </a:fillRef>
        <a:effectRef idx="0">
          <a:scrgbClr r="0" g="0" b="0"/>
        </a:effectRef>
        <a:fontRef idx="minor"/>
      </dsp:style>
    </dsp:sp>
    <dsp:sp modelId="{3A76F14C-CCA1-4038-A4E7-0B4D8F14C6E7}">
      <dsp:nvSpPr>
        <dsp:cNvPr id="0" name=""/>
        <dsp:cNvSpPr/>
      </dsp:nvSpPr>
      <dsp:spPr>
        <a:xfrm rot="5400000">
          <a:off x="3838092" y="8437521"/>
          <a:ext cx="1094812" cy="952486"/>
        </a:xfrm>
        <a:prstGeom prst="hexagon">
          <a:avLst>
            <a:gd name="adj" fmla="val 25000"/>
            <a:gd name="vf" fmla="val 115470"/>
          </a:avLst>
        </a:prstGeom>
        <a:solidFill>
          <a:srgbClr val="00A55B"/>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rot="-5400000">
        <a:off x="4057684" y="8536966"/>
        <a:ext cx="655628" cy="75359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43D3C2-2D17-4289-93B8-0B8D44164BC2}">
      <dsp:nvSpPr>
        <dsp:cNvPr id="0" name=""/>
        <dsp:cNvSpPr/>
      </dsp:nvSpPr>
      <dsp:spPr>
        <a:xfrm rot="5400000">
          <a:off x="3325720" y="74031"/>
          <a:ext cx="1094812" cy="952486"/>
        </a:xfrm>
        <a:prstGeom prst="hexagon">
          <a:avLst>
            <a:gd name="adj" fmla="val 25000"/>
            <a:gd name="vf" fmla="val 115470"/>
          </a:avLst>
        </a:prstGeom>
        <a:solidFill>
          <a:srgbClr val="00A55B"/>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rot="-5400000">
        <a:off x="3545312" y="173476"/>
        <a:ext cx="655628" cy="753596"/>
      </dsp:txXfrm>
    </dsp:sp>
    <dsp:sp modelId="{E3FDF44F-A110-48F9-B783-CBA2BBC4F3F6}">
      <dsp:nvSpPr>
        <dsp:cNvPr id="0" name=""/>
        <dsp:cNvSpPr/>
      </dsp:nvSpPr>
      <dsp:spPr>
        <a:xfrm>
          <a:off x="4378272" y="221831"/>
          <a:ext cx="1221810" cy="656887"/>
        </a:xfrm>
        <a:prstGeom prst="rect">
          <a:avLst/>
        </a:prstGeom>
        <a:noFill/>
        <a:ln>
          <a:noFill/>
        </a:ln>
        <a:effectLst/>
      </dsp:spPr>
      <dsp:style>
        <a:lnRef idx="0">
          <a:scrgbClr r="0" g="0" b="0"/>
        </a:lnRef>
        <a:fillRef idx="0">
          <a:scrgbClr r="0" g="0" b="0"/>
        </a:fillRef>
        <a:effectRef idx="0">
          <a:scrgbClr r="0" g="0" b="0"/>
        </a:effectRef>
        <a:fontRef idx="minor"/>
      </dsp:style>
    </dsp:sp>
    <dsp:sp modelId="{8504E107-2F1E-4050-8426-9C50E61BF4D0}">
      <dsp:nvSpPr>
        <dsp:cNvPr id="0" name=""/>
        <dsp:cNvSpPr/>
      </dsp:nvSpPr>
      <dsp:spPr>
        <a:xfrm rot="5400000">
          <a:off x="2297034" y="74031"/>
          <a:ext cx="1094812" cy="952486"/>
        </a:xfrm>
        <a:prstGeom prst="hexagon">
          <a:avLst>
            <a:gd name="adj" fmla="val 25000"/>
            <a:gd name="vf" fmla="val 115470"/>
          </a:avLst>
        </a:prstGeom>
        <a:solidFill>
          <a:srgbClr val="00A55B"/>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rot="-5400000">
        <a:off x="2516626" y="173476"/>
        <a:ext cx="655628" cy="753596"/>
      </dsp:txXfrm>
    </dsp:sp>
    <dsp:sp modelId="{C128EA3A-BC3B-4B37-9884-253F02D9F3E8}">
      <dsp:nvSpPr>
        <dsp:cNvPr id="0" name=""/>
        <dsp:cNvSpPr/>
      </dsp:nvSpPr>
      <dsp:spPr>
        <a:xfrm rot="5400000">
          <a:off x="2809406" y="1003308"/>
          <a:ext cx="1094812" cy="952486"/>
        </a:xfrm>
        <a:prstGeom prst="hexagon">
          <a:avLst>
            <a:gd name="adj" fmla="val 25000"/>
            <a:gd name="vf" fmla="val 115470"/>
          </a:avLst>
        </a:prstGeom>
        <a:solidFill>
          <a:schemeClr val="accent6">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endParaRPr lang="en-US" sz="3400" kern="1200"/>
        </a:p>
      </dsp:txBody>
      <dsp:txXfrm rot="-5400000">
        <a:off x="3028998" y="1102753"/>
        <a:ext cx="655628" cy="753596"/>
      </dsp:txXfrm>
    </dsp:sp>
    <dsp:sp modelId="{C588111B-EF02-4D45-A0C7-FBDCFA47DD6F}">
      <dsp:nvSpPr>
        <dsp:cNvPr id="0" name=""/>
        <dsp:cNvSpPr/>
      </dsp:nvSpPr>
      <dsp:spPr>
        <a:xfrm>
          <a:off x="1658758" y="1151107"/>
          <a:ext cx="1182397" cy="656887"/>
        </a:xfrm>
        <a:prstGeom prst="rect">
          <a:avLst/>
        </a:prstGeom>
        <a:noFill/>
        <a:ln>
          <a:noFill/>
        </a:ln>
        <a:effectLst/>
      </dsp:spPr>
      <dsp:style>
        <a:lnRef idx="0">
          <a:scrgbClr r="0" g="0" b="0"/>
        </a:lnRef>
        <a:fillRef idx="0">
          <a:scrgbClr r="0" g="0" b="0"/>
        </a:fillRef>
        <a:effectRef idx="0">
          <a:scrgbClr r="0" g="0" b="0"/>
        </a:effectRef>
        <a:fontRef idx="minor"/>
      </dsp:style>
    </dsp:sp>
    <dsp:sp modelId="{E7B7C166-516E-49AB-BBF1-E2E58BE2554B}">
      <dsp:nvSpPr>
        <dsp:cNvPr id="0" name=""/>
        <dsp:cNvSpPr/>
      </dsp:nvSpPr>
      <dsp:spPr>
        <a:xfrm rot="5400000">
          <a:off x="3838092" y="1003308"/>
          <a:ext cx="1094812" cy="952486"/>
        </a:xfrm>
        <a:prstGeom prst="hexagon">
          <a:avLst>
            <a:gd name="adj" fmla="val 25000"/>
            <a:gd name="vf" fmla="val 115470"/>
          </a:avLst>
        </a:prstGeom>
        <a:noFill/>
        <a:ln w="28575" cap="flat" cmpd="sng" algn="ctr">
          <a:solidFill>
            <a:schemeClr val="bg1">
              <a:lumMod val="6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rot="-5400000">
        <a:off x="4057684" y="1102753"/>
        <a:ext cx="655628" cy="753596"/>
      </dsp:txXfrm>
    </dsp:sp>
    <dsp:sp modelId="{736E5E48-48E8-4597-BFCC-4D50DC064970}">
      <dsp:nvSpPr>
        <dsp:cNvPr id="0" name=""/>
        <dsp:cNvSpPr/>
      </dsp:nvSpPr>
      <dsp:spPr>
        <a:xfrm rot="5400000">
          <a:off x="3325720" y="1932584"/>
          <a:ext cx="1094812" cy="952486"/>
        </a:xfrm>
        <a:prstGeom prst="hexagon">
          <a:avLst>
            <a:gd name="adj" fmla="val 25000"/>
            <a:gd name="vf" fmla="val 115470"/>
          </a:avLst>
        </a:prstGeom>
        <a:solidFill>
          <a:srgbClr val="00A55B"/>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endParaRPr lang="en-US" sz="3400" kern="1200"/>
        </a:p>
      </dsp:txBody>
      <dsp:txXfrm rot="-5400000">
        <a:off x="3545312" y="2032029"/>
        <a:ext cx="655628" cy="753596"/>
      </dsp:txXfrm>
    </dsp:sp>
    <dsp:sp modelId="{72823149-F122-4A19-8093-68A9D82EDB88}">
      <dsp:nvSpPr>
        <dsp:cNvPr id="0" name=""/>
        <dsp:cNvSpPr/>
      </dsp:nvSpPr>
      <dsp:spPr>
        <a:xfrm>
          <a:off x="4378272" y="2080384"/>
          <a:ext cx="1221810" cy="656887"/>
        </a:xfrm>
        <a:prstGeom prst="rect">
          <a:avLst/>
        </a:prstGeom>
        <a:noFill/>
        <a:ln>
          <a:noFill/>
        </a:ln>
        <a:effectLst/>
      </dsp:spPr>
      <dsp:style>
        <a:lnRef idx="0">
          <a:scrgbClr r="0" g="0" b="0"/>
        </a:lnRef>
        <a:fillRef idx="0">
          <a:scrgbClr r="0" g="0" b="0"/>
        </a:fillRef>
        <a:effectRef idx="0">
          <a:scrgbClr r="0" g="0" b="0"/>
        </a:effectRef>
        <a:fontRef idx="minor"/>
      </dsp:style>
    </dsp:sp>
    <dsp:sp modelId="{77F50086-0379-42FE-845A-D3B8EDB0D17A}">
      <dsp:nvSpPr>
        <dsp:cNvPr id="0" name=""/>
        <dsp:cNvSpPr/>
      </dsp:nvSpPr>
      <dsp:spPr>
        <a:xfrm rot="5400000">
          <a:off x="2297034" y="1932584"/>
          <a:ext cx="1094812" cy="952486"/>
        </a:xfrm>
        <a:prstGeom prst="hexagon">
          <a:avLst>
            <a:gd name="adj" fmla="val 25000"/>
            <a:gd name="vf" fmla="val 115470"/>
          </a:avLst>
        </a:prstGeom>
        <a:solidFill>
          <a:srgbClr val="00A55B"/>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rot="-5400000">
        <a:off x="2516626" y="2032029"/>
        <a:ext cx="655628" cy="753596"/>
      </dsp:txXfrm>
    </dsp:sp>
    <dsp:sp modelId="{482DBE05-BAB0-4E4C-967D-0538E977D934}">
      <dsp:nvSpPr>
        <dsp:cNvPr id="0" name=""/>
        <dsp:cNvSpPr/>
      </dsp:nvSpPr>
      <dsp:spPr>
        <a:xfrm rot="5400000">
          <a:off x="2809406" y="2861861"/>
          <a:ext cx="1094812" cy="952486"/>
        </a:xfrm>
        <a:prstGeom prst="hexagon">
          <a:avLst>
            <a:gd name="adj" fmla="val 25000"/>
            <a:gd name="vf" fmla="val 115470"/>
          </a:avLst>
        </a:prstGeom>
        <a:noFill/>
        <a:ln w="28575" cap="flat" cmpd="sng" algn="ctr">
          <a:solidFill>
            <a:schemeClr val="bg1">
              <a:lumMod val="6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endParaRPr lang="en-US" sz="3400" kern="1200"/>
        </a:p>
      </dsp:txBody>
      <dsp:txXfrm rot="-5400000">
        <a:off x="3028998" y="2961306"/>
        <a:ext cx="655628" cy="753596"/>
      </dsp:txXfrm>
    </dsp:sp>
    <dsp:sp modelId="{0D0EEA58-3CD1-4C12-B697-96BB91040BC4}">
      <dsp:nvSpPr>
        <dsp:cNvPr id="0" name=""/>
        <dsp:cNvSpPr/>
      </dsp:nvSpPr>
      <dsp:spPr>
        <a:xfrm>
          <a:off x="1658758" y="3009661"/>
          <a:ext cx="1182397" cy="656887"/>
        </a:xfrm>
        <a:prstGeom prst="rect">
          <a:avLst/>
        </a:prstGeom>
        <a:noFill/>
        <a:ln>
          <a:noFill/>
        </a:ln>
        <a:effectLst/>
      </dsp:spPr>
      <dsp:style>
        <a:lnRef idx="0">
          <a:scrgbClr r="0" g="0" b="0"/>
        </a:lnRef>
        <a:fillRef idx="0">
          <a:scrgbClr r="0" g="0" b="0"/>
        </a:fillRef>
        <a:effectRef idx="0">
          <a:scrgbClr r="0" g="0" b="0"/>
        </a:effectRef>
        <a:fontRef idx="minor"/>
      </dsp:style>
    </dsp:sp>
    <dsp:sp modelId="{B66585EF-7702-4B63-8DFD-56F1A2C1F30E}">
      <dsp:nvSpPr>
        <dsp:cNvPr id="0" name=""/>
        <dsp:cNvSpPr/>
      </dsp:nvSpPr>
      <dsp:spPr>
        <a:xfrm rot="5400000">
          <a:off x="3838092" y="2861861"/>
          <a:ext cx="1094812" cy="952486"/>
        </a:xfrm>
        <a:prstGeom prst="hexagon">
          <a:avLst>
            <a:gd name="adj" fmla="val 25000"/>
            <a:gd name="vf" fmla="val 115470"/>
          </a:avLst>
        </a:prstGeom>
        <a:solidFill>
          <a:schemeClr val="accent6">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rot="-5400000">
        <a:off x="4057684" y="2961306"/>
        <a:ext cx="655628" cy="753596"/>
      </dsp:txXfrm>
    </dsp:sp>
    <dsp:sp modelId="{0F73D4F7-0D96-4EBC-9B4E-19C5BAE424AC}">
      <dsp:nvSpPr>
        <dsp:cNvPr id="0" name=""/>
        <dsp:cNvSpPr/>
      </dsp:nvSpPr>
      <dsp:spPr>
        <a:xfrm rot="5400000">
          <a:off x="3325720" y="3791138"/>
          <a:ext cx="1094812" cy="952486"/>
        </a:xfrm>
        <a:prstGeom prst="hexagon">
          <a:avLst>
            <a:gd name="adj" fmla="val 25000"/>
            <a:gd name="vf" fmla="val 115470"/>
          </a:avLst>
        </a:prstGeom>
        <a:noFill/>
        <a:ln w="28575" cap="flat" cmpd="sng" algn="ctr">
          <a:solidFill>
            <a:schemeClr val="bg1">
              <a:lumMod val="6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endParaRPr lang="en-US" sz="3400" kern="1200"/>
        </a:p>
      </dsp:txBody>
      <dsp:txXfrm rot="-5400000">
        <a:off x="3545312" y="3890583"/>
        <a:ext cx="655628" cy="753596"/>
      </dsp:txXfrm>
    </dsp:sp>
    <dsp:sp modelId="{EDFE3760-7798-44AA-9489-70C706D4CA4D}">
      <dsp:nvSpPr>
        <dsp:cNvPr id="0" name=""/>
        <dsp:cNvSpPr/>
      </dsp:nvSpPr>
      <dsp:spPr>
        <a:xfrm>
          <a:off x="4378272" y="3938937"/>
          <a:ext cx="1221810" cy="656887"/>
        </a:xfrm>
        <a:prstGeom prst="rect">
          <a:avLst/>
        </a:prstGeom>
        <a:noFill/>
        <a:ln>
          <a:noFill/>
        </a:ln>
        <a:effectLst/>
      </dsp:spPr>
      <dsp:style>
        <a:lnRef idx="0">
          <a:scrgbClr r="0" g="0" b="0"/>
        </a:lnRef>
        <a:fillRef idx="0">
          <a:scrgbClr r="0" g="0" b="0"/>
        </a:fillRef>
        <a:effectRef idx="0">
          <a:scrgbClr r="0" g="0" b="0"/>
        </a:effectRef>
        <a:fontRef idx="minor"/>
      </dsp:style>
    </dsp:sp>
    <dsp:sp modelId="{A662E9AA-C544-49EA-A781-359921E1BC57}">
      <dsp:nvSpPr>
        <dsp:cNvPr id="0" name=""/>
        <dsp:cNvSpPr/>
      </dsp:nvSpPr>
      <dsp:spPr>
        <a:xfrm rot="5400000">
          <a:off x="2297034" y="3791138"/>
          <a:ext cx="1094812" cy="952486"/>
        </a:xfrm>
        <a:prstGeom prst="hexagon">
          <a:avLst>
            <a:gd name="adj" fmla="val 25000"/>
            <a:gd name="vf" fmla="val 115470"/>
          </a:avLst>
        </a:prstGeom>
        <a:solidFill>
          <a:srgbClr val="00A55B"/>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rot="-5400000">
        <a:off x="2516626" y="3890583"/>
        <a:ext cx="655628" cy="753596"/>
      </dsp:txXfrm>
    </dsp:sp>
    <dsp:sp modelId="{616D1CFA-D8A9-464E-B8CA-1DA643B7677D}">
      <dsp:nvSpPr>
        <dsp:cNvPr id="0" name=""/>
        <dsp:cNvSpPr/>
      </dsp:nvSpPr>
      <dsp:spPr>
        <a:xfrm rot="5400000">
          <a:off x="2809406" y="4720414"/>
          <a:ext cx="1094812" cy="952486"/>
        </a:xfrm>
        <a:prstGeom prst="hexagon">
          <a:avLst>
            <a:gd name="adj" fmla="val 25000"/>
            <a:gd name="vf" fmla="val 115470"/>
          </a:avLst>
        </a:prstGeom>
        <a:solidFill>
          <a:srgbClr val="00A55B"/>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endParaRPr lang="en-US" sz="3400" kern="1200"/>
        </a:p>
      </dsp:txBody>
      <dsp:txXfrm rot="-5400000">
        <a:off x="3028998" y="4819859"/>
        <a:ext cx="655628" cy="753596"/>
      </dsp:txXfrm>
    </dsp:sp>
    <dsp:sp modelId="{C00FE19B-7095-45F2-A578-A3D64B6CBA2C}">
      <dsp:nvSpPr>
        <dsp:cNvPr id="0" name=""/>
        <dsp:cNvSpPr/>
      </dsp:nvSpPr>
      <dsp:spPr>
        <a:xfrm>
          <a:off x="1658758" y="4868214"/>
          <a:ext cx="1182397" cy="656887"/>
        </a:xfrm>
        <a:prstGeom prst="rect">
          <a:avLst/>
        </a:prstGeom>
        <a:noFill/>
        <a:ln>
          <a:noFill/>
        </a:ln>
        <a:effectLst/>
      </dsp:spPr>
      <dsp:style>
        <a:lnRef idx="0">
          <a:scrgbClr r="0" g="0" b="0"/>
        </a:lnRef>
        <a:fillRef idx="0">
          <a:scrgbClr r="0" g="0" b="0"/>
        </a:fillRef>
        <a:effectRef idx="0">
          <a:scrgbClr r="0" g="0" b="0"/>
        </a:effectRef>
        <a:fontRef idx="minor"/>
      </dsp:style>
    </dsp:sp>
    <dsp:sp modelId="{91DB0F52-2934-4AB9-8690-D92A0EDFB4BD}">
      <dsp:nvSpPr>
        <dsp:cNvPr id="0" name=""/>
        <dsp:cNvSpPr/>
      </dsp:nvSpPr>
      <dsp:spPr>
        <a:xfrm rot="5400000">
          <a:off x="3838092" y="4720414"/>
          <a:ext cx="1094812" cy="952486"/>
        </a:xfrm>
        <a:prstGeom prst="hexagon">
          <a:avLst>
            <a:gd name="adj" fmla="val 25000"/>
            <a:gd name="vf" fmla="val 115470"/>
          </a:avLst>
        </a:prstGeom>
        <a:solidFill>
          <a:srgbClr val="00A55B"/>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rot="-5400000">
        <a:off x="4057684" y="4819859"/>
        <a:ext cx="655628" cy="753596"/>
      </dsp:txXfrm>
    </dsp:sp>
    <dsp:sp modelId="{CBC5ED8A-849E-4C1D-8562-4ABAE510CAA6}">
      <dsp:nvSpPr>
        <dsp:cNvPr id="0" name=""/>
        <dsp:cNvSpPr/>
      </dsp:nvSpPr>
      <dsp:spPr>
        <a:xfrm rot="5400000">
          <a:off x="3325720" y="5649691"/>
          <a:ext cx="1094812" cy="952486"/>
        </a:xfrm>
        <a:prstGeom prst="hexagon">
          <a:avLst>
            <a:gd name="adj" fmla="val 25000"/>
            <a:gd name="vf" fmla="val 115470"/>
          </a:avLst>
        </a:prstGeom>
        <a:solidFill>
          <a:schemeClr val="accent6">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endParaRPr lang="en-US" sz="3400" kern="1200"/>
        </a:p>
      </dsp:txBody>
      <dsp:txXfrm rot="-5400000">
        <a:off x="3545312" y="5749136"/>
        <a:ext cx="655628" cy="753596"/>
      </dsp:txXfrm>
    </dsp:sp>
    <dsp:sp modelId="{2FC10FB3-1CA5-4EB6-A054-24651A268575}">
      <dsp:nvSpPr>
        <dsp:cNvPr id="0" name=""/>
        <dsp:cNvSpPr/>
      </dsp:nvSpPr>
      <dsp:spPr>
        <a:xfrm>
          <a:off x="4378272" y="5797491"/>
          <a:ext cx="1221810" cy="656887"/>
        </a:xfrm>
        <a:prstGeom prst="rect">
          <a:avLst/>
        </a:prstGeom>
        <a:noFill/>
        <a:ln>
          <a:noFill/>
        </a:ln>
        <a:effectLst/>
      </dsp:spPr>
      <dsp:style>
        <a:lnRef idx="0">
          <a:scrgbClr r="0" g="0" b="0"/>
        </a:lnRef>
        <a:fillRef idx="0">
          <a:scrgbClr r="0" g="0" b="0"/>
        </a:fillRef>
        <a:effectRef idx="0">
          <a:scrgbClr r="0" g="0" b="0"/>
        </a:effectRef>
        <a:fontRef idx="minor"/>
      </dsp:style>
    </dsp:sp>
    <dsp:sp modelId="{F46B8121-3A1F-41EA-8FB6-91604E28BBCF}">
      <dsp:nvSpPr>
        <dsp:cNvPr id="0" name=""/>
        <dsp:cNvSpPr/>
      </dsp:nvSpPr>
      <dsp:spPr>
        <a:xfrm rot="5400000">
          <a:off x="2297034" y="5649691"/>
          <a:ext cx="1094812" cy="952486"/>
        </a:xfrm>
        <a:prstGeom prst="hexagon">
          <a:avLst>
            <a:gd name="adj" fmla="val 25000"/>
            <a:gd name="vf" fmla="val 115470"/>
          </a:avLst>
        </a:prstGeom>
        <a:solidFill>
          <a:srgbClr val="00A55B"/>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rot="-5400000">
        <a:off x="2516626" y="5749136"/>
        <a:ext cx="655628" cy="753596"/>
      </dsp:txXfrm>
    </dsp:sp>
    <dsp:sp modelId="{2074D472-DC96-46DB-8FB5-2260BC708A18}">
      <dsp:nvSpPr>
        <dsp:cNvPr id="0" name=""/>
        <dsp:cNvSpPr/>
      </dsp:nvSpPr>
      <dsp:spPr>
        <a:xfrm rot="5400000">
          <a:off x="2809406" y="6578968"/>
          <a:ext cx="1094812" cy="952486"/>
        </a:xfrm>
        <a:prstGeom prst="hexagon">
          <a:avLst>
            <a:gd name="adj" fmla="val 25000"/>
            <a:gd name="vf" fmla="val 115470"/>
          </a:avLst>
        </a:prstGeom>
        <a:solidFill>
          <a:schemeClr val="accent6">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endParaRPr lang="en-US" sz="3400" kern="1200"/>
        </a:p>
      </dsp:txBody>
      <dsp:txXfrm rot="-5400000">
        <a:off x="3028998" y="6678413"/>
        <a:ext cx="655628" cy="753596"/>
      </dsp:txXfrm>
    </dsp:sp>
    <dsp:sp modelId="{B3AE98F5-755D-434B-AC45-B39A7B4085B1}">
      <dsp:nvSpPr>
        <dsp:cNvPr id="0" name=""/>
        <dsp:cNvSpPr/>
      </dsp:nvSpPr>
      <dsp:spPr>
        <a:xfrm>
          <a:off x="1658758" y="6726768"/>
          <a:ext cx="1182397" cy="656887"/>
        </a:xfrm>
        <a:prstGeom prst="rect">
          <a:avLst/>
        </a:prstGeom>
        <a:noFill/>
        <a:ln>
          <a:noFill/>
        </a:ln>
        <a:effectLst/>
      </dsp:spPr>
      <dsp:style>
        <a:lnRef idx="0">
          <a:scrgbClr r="0" g="0" b="0"/>
        </a:lnRef>
        <a:fillRef idx="0">
          <a:scrgbClr r="0" g="0" b="0"/>
        </a:fillRef>
        <a:effectRef idx="0">
          <a:scrgbClr r="0" g="0" b="0"/>
        </a:effectRef>
        <a:fontRef idx="minor"/>
      </dsp:style>
    </dsp:sp>
    <dsp:sp modelId="{D31168D6-C572-43C9-8911-3879EB05830E}">
      <dsp:nvSpPr>
        <dsp:cNvPr id="0" name=""/>
        <dsp:cNvSpPr/>
      </dsp:nvSpPr>
      <dsp:spPr>
        <a:xfrm rot="5400000">
          <a:off x="3838092" y="6578968"/>
          <a:ext cx="1094812" cy="952486"/>
        </a:xfrm>
        <a:prstGeom prst="hexagon">
          <a:avLst>
            <a:gd name="adj" fmla="val 25000"/>
            <a:gd name="vf" fmla="val 115470"/>
          </a:avLst>
        </a:prstGeom>
        <a:noFill/>
        <a:ln w="28575" cap="flat" cmpd="sng" algn="ctr">
          <a:solidFill>
            <a:schemeClr val="bg1">
              <a:lumMod val="6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rot="-5400000">
        <a:off x="4057684" y="6678413"/>
        <a:ext cx="655628" cy="753596"/>
      </dsp:txXfrm>
    </dsp:sp>
    <dsp:sp modelId="{ADF89271-08A7-4D24-93D2-3F4045D9E6EE}">
      <dsp:nvSpPr>
        <dsp:cNvPr id="0" name=""/>
        <dsp:cNvSpPr/>
      </dsp:nvSpPr>
      <dsp:spPr>
        <a:xfrm rot="5400000">
          <a:off x="3325720" y="7508245"/>
          <a:ext cx="1094812" cy="952486"/>
        </a:xfrm>
        <a:prstGeom prst="hexagon">
          <a:avLst>
            <a:gd name="adj" fmla="val 25000"/>
            <a:gd name="vf" fmla="val 115470"/>
          </a:avLst>
        </a:prstGeom>
        <a:solidFill>
          <a:srgbClr val="00A55B"/>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endParaRPr lang="en-US" sz="3400" kern="1200"/>
        </a:p>
      </dsp:txBody>
      <dsp:txXfrm rot="-5400000">
        <a:off x="3545312" y="7607690"/>
        <a:ext cx="655628" cy="753596"/>
      </dsp:txXfrm>
    </dsp:sp>
    <dsp:sp modelId="{D03047E0-8F96-4254-89EB-EABCFCDE8AA2}">
      <dsp:nvSpPr>
        <dsp:cNvPr id="0" name=""/>
        <dsp:cNvSpPr/>
      </dsp:nvSpPr>
      <dsp:spPr>
        <a:xfrm>
          <a:off x="4378272" y="7656044"/>
          <a:ext cx="1221810" cy="656887"/>
        </a:xfrm>
        <a:prstGeom prst="rect">
          <a:avLst/>
        </a:prstGeom>
        <a:noFill/>
        <a:ln>
          <a:noFill/>
        </a:ln>
        <a:effectLst/>
      </dsp:spPr>
      <dsp:style>
        <a:lnRef idx="0">
          <a:scrgbClr r="0" g="0" b="0"/>
        </a:lnRef>
        <a:fillRef idx="0">
          <a:scrgbClr r="0" g="0" b="0"/>
        </a:fillRef>
        <a:effectRef idx="0">
          <a:scrgbClr r="0" g="0" b="0"/>
        </a:effectRef>
        <a:fontRef idx="minor"/>
      </dsp:style>
    </dsp:sp>
    <dsp:sp modelId="{0198B196-1DCC-4510-8408-7619A3D9A648}">
      <dsp:nvSpPr>
        <dsp:cNvPr id="0" name=""/>
        <dsp:cNvSpPr/>
      </dsp:nvSpPr>
      <dsp:spPr>
        <a:xfrm rot="5400000">
          <a:off x="2297034" y="7508245"/>
          <a:ext cx="1094812" cy="952486"/>
        </a:xfrm>
        <a:prstGeom prst="hexagon">
          <a:avLst>
            <a:gd name="adj" fmla="val 25000"/>
            <a:gd name="vf" fmla="val 115470"/>
          </a:avLst>
        </a:prstGeom>
        <a:solidFill>
          <a:srgbClr val="00A55B"/>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rot="-5400000">
        <a:off x="2516626" y="7607690"/>
        <a:ext cx="655628" cy="753596"/>
      </dsp:txXfrm>
    </dsp:sp>
    <dsp:sp modelId="{30B0626A-F1EA-4DEA-A6FB-88D832F71BB8}">
      <dsp:nvSpPr>
        <dsp:cNvPr id="0" name=""/>
        <dsp:cNvSpPr/>
      </dsp:nvSpPr>
      <dsp:spPr>
        <a:xfrm rot="5400000">
          <a:off x="2809406" y="8437521"/>
          <a:ext cx="1094812" cy="952486"/>
        </a:xfrm>
        <a:prstGeom prst="hexagon">
          <a:avLst>
            <a:gd name="adj" fmla="val 25000"/>
            <a:gd name="vf" fmla="val 115470"/>
          </a:avLst>
        </a:prstGeom>
        <a:solidFill>
          <a:srgbClr val="00A55B"/>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endParaRPr lang="en-US" sz="3400" kern="1200"/>
        </a:p>
      </dsp:txBody>
      <dsp:txXfrm rot="-5400000">
        <a:off x="3028998" y="8536966"/>
        <a:ext cx="655628" cy="753596"/>
      </dsp:txXfrm>
    </dsp:sp>
    <dsp:sp modelId="{60955199-1A1E-4B43-A179-DCF6E9525F1F}">
      <dsp:nvSpPr>
        <dsp:cNvPr id="0" name=""/>
        <dsp:cNvSpPr/>
      </dsp:nvSpPr>
      <dsp:spPr>
        <a:xfrm>
          <a:off x="1658758" y="8585321"/>
          <a:ext cx="1182397" cy="656887"/>
        </a:xfrm>
        <a:prstGeom prst="rect">
          <a:avLst/>
        </a:prstGeom>
        <a:noFill/>
        <a:ln>
          <a:noFill/>
        </a:ln>
        <a:effectLst/>
      </dsp:spPr>
      <dsp:style>
        <a:lnRef idx="0">
          <a:scrgbClr r="0" g="0" b="0"/>
        </a:lnRef>
        <a:fillRef idx="0">
          <a:scrgbClr r="0" g="0" b="0"/>
        </a:fillRef>
        <a:effectRef idx="0">
          <a:scrgbClr r="0" g="0" b="0"/>
        </a:effectRef>
        <a:fontRef idx="minor"/>
      </dsp:style>
    </dsp:sp>
    <dsp:sp modelId="{3A76F14C-CCA1-4038-A4E7-0B4D8F14C6E7}">
      <dsp:nvSpPr>
        <dsp:cNvPr id="0" name=""/>
        <dsp:cNvSpPr/>
      </dsp:nvSpPr>
      <dsp:spPr>
        <a:xfrm rot="5400000">
          <a:off x="3838092" y="8437521"/>
          <a:ext cx="1094812" cy="952486"/>
        </a:xfrm>
        <a:prstGeom prst="hexagon">
          <a:avLst>
            <a:gd name="adj" fmla="val 25000"/>
            <a:gd name="vf" fmla="val 115470"/>
          </a:avLst>
        </a:prstGeom>
        <a:solidFill>
          <a:srgbClr val="00A55B"/>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rot="-5400000">
        <a:off x="4057684" y="8536966"/>
        <a:ext cx="655628" cy="75359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43D3C2-2D17-4289-93B8-0B8D44164BC2}">
      <dsp:nvSpPr>
        <dsp:cNvPr id="0" name=""/>
        <dsp:cNvSpPr/>
      </dsp:nvSpPr>
      <dsp:spPr>
        <a:xfrm rot="5400000">
          <a:off x="3325720" y="74031"/>
          <a:ext cx="1094812" cy="952486"/>
        </a:xfrm>
        <a:prstGeom prst="hexagon">
          <a:avLst>
            <a:gd name="adj" fmla="val 25000"/>
            <a:gd name="vf" fmla="val 115470"/>
          </a:avLst>
        </a:prstGeom>
        <a:solidFill>
          <a:srgbClr val="00A55B"/>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rot="-5400000">
        <a:off x="3545312" y="173476"/>
        <a:ext cx="655628" cy="753596"/>
      </dsp:txXfrm>
    </dsp:sp>
    <dsp:sp modelId="{E3FDF44F-A110-48F9-B783-CBA2BBC4F3F6}">
      <dsp:nvSpPr>
        <dsp:cNvPr id="0" name=""/>
        <dsp:cNvSpPr/>
      </dsp:nvSpPr>
      <dsp:spPr>
        <a:xfrm>
          <a:off x="4378272" y="221831"/>
          <a:ext cx="1221810" cy="656887"/>
        </a:xfrm>
        <a:prstGeom prst="rect">
          <a:avLst/>
        </a:prstGeom>
        <a:noFill/>
        <a:ln>
          <a:noFill/>
        </a:ln>
        <a:effectLst/>
      </dsp:spPr>
      <dsp:style>
        <a:lnRef idx="0">
          <a:scrgbClr r="0" g="0" b="0"/>
        </a:lnRef>
        <a:fillRef idx="0">
          <a:scrgbClr r="0" g="0" b="0"/>
        </a:fillRef>
        <a:effectRef idx="0">
          <a:scrgbClr r="0" g="0" b="0"/>
        </a:effectRef>
        <a:fontRef idx="minor"/>
      </dsp:style>
    </dsp:sp>
    <dsp:sp modelId="{8504E107-2F1E-4050-8426-9C50E61BF4D0}">
      <dsp:nvSpPr>
        <dsp:cNvPr id="0" name=""/>
        <dsp:cNvSpPr/>
      </dsp:nvSpPr>
      <dsp:spPr>
        <a:xfrm rot="5400000">
          <a:off x="2297034" y="74031"/>
          <a:ext cx="1094812" cy="952486"/>
        </a:xfrm>
        <a:prstGeom prst="hexagon">
          <a:avLst>
            <a:gd name="adj" fmla="val 25000"/>
            <a:gd name="vf" fmla="val 115470"/>
          </a:avLst>
        </a:prstGeom>
        <a:solidFill>
          <a:srgbClr val="00A55B"/>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rot="-5400000">
        <a:off x="2516626" y="173476"/>
        <a:ext cx="655628" cy="753596"/>
      </dsp:txXfrm>
    </dsp:sp>
    <dsp:sp modelId="{C128EA3A-BC3B-4B37-9884-253F02D9F3E8}">
      <dsp:nvSpPr>
        <dsp:cNvPr id="0" name=""/>
        <dsp:cNvSpPr/>
      </dsp:nvSpPr>
      <dsp:spPr>
        <a:xfrm rot="5400000">
          <a:off x="2809406" y="1003308"/>
          <a:ext cx="1094812" cy="952486"/>
        </a:xfrm>
        <a:prstGeom prst="hexagon">
          <a:avLst>
            <a:gd name="adj" fmla="val 25000"/>
            <a:gd name="vf" fmla="val 115470"/>
          </a:avLst>
        </a:prstGeom>
        <a:solidFill>
          <a:schemeClr val="accent6">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endParaRPr lang="en-US" sz="3400" kern="1200"/>
        </a:p>
      </dsp:txBody>
      <dsp:txXfrm rot="-5400000">
        <a:off x="3028998" y="1102753"/>
        <a:ext cx="655628" cy="753596"/>
      </dsp:txXfrm>
    </dsp:sp>
    <dsp:sp modelId="{C588111B-EF02-4D45-A0C7-FBDCFA47DD6F}">
      <dsp:nvSpPr>
        <dsp:cNvPr id="0" name=""/>
        <dsp:cNvSpPr/>
      </dsp:nvSpPr>
      <dsp:spPr>
        <a:xfrm>
          <a:off x="1658758" y="1151107"/>
          <a:ext cx="1182397" cy="656887"/>
        </a:xfrm>
        <a:prstGeom prst="rect">
          <a:avLst/>
        </a:prstGeom>
        <a:noFill/>
        <a:ln>
          <a:noFill/>
        </a:ln>
        <a:effectLst/>
      </dsp:spPr>
      <dsp:style>
        <a:lnRef idx="0">
          <a:scrgbClr r="0" g="0" b="0"/>
        </a:lnRef>
        <a:fillRef idx="0">
          <a:scrgbClr r="0" g="0" b="0"/>
        </a:fillRef>
        <a:effectRef idx="0">
          <a:scrgbClr r="0" g="0" b="0"/>
        </a:effectRef>
        <a:fontRef idx="minor"/>
      </dsp:style>
    </dsp:sp>
    <dsp:sp modelId="{E7B7C166-516E-49AB-BBF1-E2E58BE2554B}">
      <dsp:nvSpPr>
        <dsp:cNvPr id="0" name=""/>
        <dsp:cNvSpPr/>
      </dsp:nvSpPr>
      <dsp:spPr>
        <a:xfrm rot="5400000">
          <a:off x="3838092" y="1003308"/>
          <a:ext cx="1094812" cy="952486"/>
        </a:xfrm>
        <a:prstGeom prst="hexagon">
          <a:avLst>
            <a:gd name="adj" fmla="val 25000"/>
            <a:gd name="vf" fmla="val 115470"/>
          </a:avLst>
        </a:prstGeom>
        <a:noFill/>
        <a:ln w="28575" cap="flat" cmpd="sng" algn="ctr">
          <a:solidFill>
            <a:schemeClr val="bg1">
              <a:lumMod val="6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rot="-5400000">
        <a:off x="4057684" y="1102753"/>
        <a:ext cx="655628" cy="753596"/>
      </dsp:txXfrm>
    </dsp:sp>
    <dsp:sp modelId="{736E5E48-48E8-4597-BFCC-4D50DC064970}">
      <dsp:nvSpPr>
        <dsp:cNvPr id="0" name=""/>
        <dsp:cNvSpPr/>
      </dsp:nvSpPr>
      <dsp:spPr>
        <a:xfrm rot="5400000">
          <a:off x="3325720" y="1932584"/>
          <a:ext cx="1094812" cy="952486"/>
        </a:xfrm>
        <a:prstGeom prst="hexagon">
          <a:avLst>
            <a:gd name="adj" fmla="val 25000"/>
            <a:gd name="vf" fmla="val 115470"/>
          </a:avLst>
        </a:prstGeom>
        <a:solidFill>
          <a:srgbClr val="00A55B"/>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endParaRPr lang="en-US" sz="3400" kern="1200"/>
        </a:p>
      </dsp:txBody>
      <dsp:txXfrm rot="-5400000">
        <a:off x="3545312" y="2032029"/>
        <a:ext cx="655628" cy="753596"/>
      </dsp:txXfrm>
    </dsp:sp>
    <dsp:sp modelId="{72823149-F122-4A19-8093-68A9D82EDB88}">
      <dsp:nvSpPr>
        <dsp:cNvPr id="0" name=""/>
        <dsp:cNvSpPr/>
      </dsp:nvSpPr>
      <dsp:spPr>
        <a:xfrm>
          <a:off x="4378272" y="2080384"/>
          <a:ext cx="1221810" cy="656887"/>
        </a:xfrm>
        <a:prstGeom prst="rect">
          <a:avLst/>
        </a:prstGeom>
        <a:noFill/>
        <a:ln>
          <a:noFill/>
        </a:ln>
        <a:effectLst/>
      </dsp:spPr>
      <dsp:style>
        <a:lnRef idx="0">
          <a:scrgbClr r="0" g="0" b="0"/>
        </a:lnRef>
        <a:fillRef idx="0">
          <a:scrgbClr r="0" g="0" b="0"/>
        </a:fillRef>
        <a:effectRef idx="0">
          <a:scrgbClr r="0" g="0" b="0"/>
        </a:effectRef>
        <a:fontRef idx="minor"/>
      </dsp:style>
    </dsp:sp>
    <dsp:sp modelId="{77F50086-0379-42FE-845A-D3B8EDB0D17A}">
      <dsp:nvSpPr>
        <dsp:cNvPr id="0" name=""/>
        <dsp:cNvSpPr/>
      </dsp:nvSpPr>
      <dsp:spPr>
        <a:xfrm rot="5400000">
          <a:off x="2297034" y="1932584"/>
          <a:ext cx="1094812" cy="952486"/>
        </a:xfrm>
        <a:prstGeom prst="hexagon">
          <a:avLst>
            <a:gd name="adj" fmla="val 25000"/>
            <a:gd name="vf" fmla="val 115470"/>
          </a:avLst>
        </a:prstGeom>
        <a:solidFill>
          <a:srgbClr val="00A55B"/>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rot="-5400000">
        <a:off x="2516626" y="2032029"/>
        <a:ext cx="655628" cy="753596"/>
      </dsp:txXfrm>
    </dsp:sp>
    <dsp:sp modelId="{482DBE05-BAB0-4E4C-967D-0538E977D934}">
      <dsp:nvSpPr>
        <dsp:cNvPr id="0" name=""/>
        <dsp:cNvSpPr/>
      </dsp:nvSpPr>
      <dsp:spPr>
        <a:xfrm rot="5400000">
          <a:off x="2809406" y="2861861"/>
          <a:ext cx="1094812" cy="952486"/>
        </a:xfrm>
        <a:prstGeom prst="hexagon">
          <a:avLst>
            <a:gd name="adj" fmla="val 25000"/>
            <a:gd name="vf" fmla="val 115470"/>
          </a:avLst>
        </a:prstGeom>
        <a:noFill/>
        <a:ln w="28575" cap="flat" cmpd="sng" algn="ctr">
          <a:solidFill>
            <a:schemeClr val="bg1">
              <a:lumMod val="6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endParaRPr lang="en-US" sz="3400" kern="1200"/>
        </a:p>
      </dsp:txBody>
      <dsp:txXfrm rot="-5400000">
        <a:off x="3028998" y="2961306"/>
        <a:ext cx="655628" cy="753596"/>
      </dsp:txXfrm>
    </dsp:sp>
    <dsp:sp modelId="{0D0EEA58-3CD1-4C12-B697-96BB91040BC4}">
      <dsp:nvSpPr>
        <dsp:cNvPr id="0" name=""/>
        <dsp:cNvSpPr/>
      </dsp:nvSpPr>
      <dsp:spPr>
        <a:xfrm>
          <a:off x="1658758" y="3009661"/>
          <a:ext cx="1182397" cy="656887"/>
        </a:xfrm>
        <a:prstGeom prst="rect">
          <a:avLst/>
        </a:prstGeom>
        <a:noFill/>
        <a:ln>
          <a:noFill/>
        </a:ln>
        <a:effectLst/>
      </dsp:spPr>
      <dsp:style>
        <a:lnRef idx="0">
          <a:scrgbClr r="0" g="0" b="0"/>
        </a:lnRef>
        <a:fillRef idx="0">
          <a:scrgbClr r="0" g="0" b="0"/>
        </a:fillRef>
        <a:effectRef idx="0">
          <a:scrgbClr r="0" g="0" b="0"/>
        </a:effectRef>
        <a:fontRef idx="minor"/>
      </dsp:style>
    </dsp:sp>
    <dsp:sp modelId="{B66585EF-7702-4B63-8DFD-56F1A2C1F30E}">
      <dsp:nvSpPr>
        <dsp:cNvPr id="0" name=""/>
        <dsp:cNvSpPr/>
      </dsp:nvSpPr>
      <dsp:spPr>
        <a:xfrm rot="5400000">
          <a:off x="3838092" y="2861861"/>
          <a:ext cx="1094812" cy="952486"/>
        </a:xfrm>
        <a:prstGeom prst="hexagon">
          <a:avLst>
            <a:gd name="adj" fmla="val 25000"/>
            <a:gd name="vf" fmla="val 115470"/>
          </a:avLst>
        </a:prstGeom>
        <a:solidFill>
          <a:schemeClr val="accent6">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rot="-5400000">
        <a:off x="4057684" y="2961306"/>
        <a:ext cx="655628" cy="753596"/>
      </dsp:txXfrm>
    </dsp:sp>
    <dsp:sp modelId="{0F73D4F7-0D96-4EBC-9B4E-19C5BAE424AC}">
      <dsp:nvSpPr>
        <dsp:cNvPr id="0" name=""/>
        <dsp:cNvSpPr/>
      </dsp:nvSpPr>
      <dsp:spPr>
        <a:xfrm rot="5400000">
          <a:off x="3325720" y="3791138"/>
          <a:ext cx="1094812" cy="952486"/>
        </a:xfrm>
        <a:prstGeom prst="hexagon">
          <a:avLst>
            <a:gd name="adj" fmla="val 25000"/>
            <a:gd name="vf" fmla="val 115470"/>
          </a:avLst>
        </a:prstGeom>
        <a:noFill/>
        <a:ln w="28575" cap="flat" cmpd="sng" algn="ctr">
          <a:solidFill>
            <a:schemeClr val="bg1">
              <a:lumMod val="6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endParaRPr lang="en-US" sz="3400" kern="1200"/>
        </a:p>
      </dsp:txBody>
      <dsp:txXfrm rot="-5400000">
        <a:off x="3545312" y="3890583"/>
        <a:ext cx="655628" cy="753596"/>
      </dsp:txXfrm>
    </dsp:sp>
    <dsp:sp modelId="{EDFE3760-7798-44AA-9489-70C706D4CA4D}">
      <dsp:nvSpPr>
        <dsp:cNvPr id="0" name=""/>
        <dsp:cNvSpPr/>
      </dsp:nvSpPr>
      <dsp:spPr>
        <a:xfrm>
          <a:off x="4378272" y="3938937"/>
          <a:ext cx="1221810" cy="656887"/>
        </a:xfrm>
        <a:prstGeom prst="rect">
          <a:avLst/>
        </a:prstGeom>
        <a:noFill/>
        <a:ln>
          <a:noFill/>
        </a:ln>
        <a:effectLst/>
      </dsp:spPr>
      <dsp:style>
        <a:lnRef idx="0">
          <a:scrgbClr r="0" g="0" b="0"/>
        </a:lnRef>
        <a:fillRef idx="0">
          <a:scrgbClr r="0" g="0" b="0"/>
        </a:fillRef>
        <a:effectRef idx="0">
          <a:scrgbClr r="0" g="0" b="0"/>
        </a:effectRef>
        <a:fontRef idx="minor"/>
      </dsp:style>
    </dsp:sp>
    <dsp:sp modelId="{A662E9AA-C544-49EA-A781-359921E1BC57}">
      <dsp:nvSpPr>
        <dsp:cNvPr id="0" name=""/>
        <dsp:cNvSpPr/>
      </dsp:nvSpPr>
      <dsp:spPr>
        <a:xfrm rot="5400000">
          <a:off x="2297034" y="3791138"/>
          <a:ext cx="1094812" cy="952486"/>
        </a:xfrm>
        <a:prstGeom prst="hexagon">
          <a:avLst>
            <a:gd name="adj" fmla="val 25000"/>
            <a:gd name="vf" fmla="val 115470"/>
          </a:avLst>
        </a:prstGeom>
        <a:solidFill>
          <a:srgbClr val="00A55B"/>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rot="-5400000">
        <a:off x="2516626" y="3890583"/>
        <a:ext cx="655628" cy="753596"/>
      </dsp:txXfrm>
    </dsp:sp>
    <dsp:sp modelId="{616D1CFA-D8A9-464E-B8CA-1DA643B7677D}">
      <dsp:nvSpPr>
        <dsp:cNvPr id="0" name=""/>
        <dsp:cNvSpPr/>
      </dsp:nvSpPr>
      <dsp:spPr>
        <a:xfrm rot="5400000">
          <a:off x="2809406" y="4720414"/>
          <a:ext cx="1094812" cy="952486"/>
        </a:xfrm>
        <a:prstGeom prst="hexagon">
          <a:avLst>
            <a:gd name="adj" fmla="val 25000"/>
            <a:gd name="vf" fmla="val 115470"/>
          </a:avLst>
        </a:prstGeom>
        <a:solidFill>
          <a:srgbClr val="00A55B"/>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endParaRPr lang="en-US" sz="3400" kern="1200"/>
        </a:p>
      </dsp:txBody>
      <dsp:txXfrm rot="-5400000">
        <a:off x="3028998" y="4819859"/>
        <a:ext cx="655628" cy="753596"/>
      </dsp:txXfrm>
    </dsp:sp>
    <dsp:sp modelId="{C00FE19B-7095-45F2-A578-A3D64B6CBA2C}">
      <dsp:nvSpPr>
        <dsp:cNvPr id="0" name=""/>
        <dsp:cNvSpPr/>
      </dsp:nvSpPr>
      <dsp:spPr>
        <a:xfrm>
          <a:off x="1658758" y="4868214"/>
          <a:ext cx="1182397" cy="656887"/>
        </a:xfrm>
        <a:prstGeom prst="rect">
          <a:avLst/>
        </a:prstGeom>
        <a:noFill/>
        <a:ln>
          <a:noFill/>
        </a:ln>
        <a:effectLst/>
      </dsp:spPr>
      <dsp:style>
        <a:lnRef idx="0">
          <a:scrgbClr r="0" g="0" b="0"/>
        </a:lnRef>
        <a:fillRef idx="0">
          <a:scrgbClr r="0" g="0" b="0"/>
        </a:fillRef>
        <a:effectRef idx="0">
          <a:scrgbClr r="0" g="0" b="0"/>
        </a:effectRef>
        <a:fontRef idx="minor"/>
      </dsp:style>
    </dsp:sp>
    <dsp:sp modelId="{91DB0F52-2934-4AB9-8690-D92A0EDFB4BD}">
      <dsp:nvSpPr>
        <dsp:cNvPr id="0" name=""/>
        <dsp:cNvSpPr/>
      </dsp:nvSpPr>
      <dsp:spPr>
        <a:xfrm rot="5400000">
          <a:off x="3838092" y="4720414"/>
          <a:ext cx="1094812" cy="952486"/>
        </a:xfrm>
        <a:prstGeom prst="hexagon">
          <a:avLst>
            <a:gd name="adj" fmla="val 25000"/>
            <a:gd name="vf" fmla="val 115470"/>
          </a:avLst>
        </a:prstGeom>
        <a:solidFill>
          <a:srgbClr val="00A55B"/>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rot="-5400000">
        <a:off x="4057684" y="4819859"/>
        <a:ext cx="655628" cy="753596"/>
      </dsp:txXfrm>
    </dsp:sp>
    <dsp:sp modelId="{CBC5ED8A-849E-4C1D-8562-4ABAE510CAA6}">
      <dsp:nvSpPr>
        <dsp:cNvPr id="0" name=""/>
        <dsp:cNvSpPr/>
      </dsp:nvSpPr>
      <dsp:spPr>
        <a:xfrm rot="5400000">
          <a:off x="3325720" y="5649691"/>
          <a:ext cx="1094812" cy="952486"/>
        </a:xfrm>
        <a:prstGeom prst="hexagon">
          <a:avLst>
            <a:gd name="adj" fmla="val 25000"/>
            <a:gd name="vf" fmla="val 115470"/>
          </a:avLst>
        </a:prstGeom>
        <a:solidFill>
          <a:schemeClr val="accent6">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endParaRPr lang="en-US" sz="3400" kern="1200"/>
        </a:p>
      </dsp:txBody>
      <dsp:txXfrm rot="-5400000">
        <a:off x="3545312" y="5749136"/>
        <a:ext cx="655628" cy="753596"/>
      </dsp:txXfrm>
    </dsp:sp>
    <dsp:sp modelId="{2FC10FB3-1CA5-4EB6-A054-24651A268575}">
      <dsp:nvSpPr>
        <dsp:cNvPr id="0" name=""/>
        <dsp:cNvSpPr/>
      </dsp:nvSpPr>
      <dsp:spPr>
        <a:xfrm>
          <a:off x="4378272" y="5797491"/>
          <a:ext cx="1221810" cy="656887"/>
        </a:xfrm>
        <a:prstGeom prst="rect">
          <a:avLst/>
        </a:prstGeom>
        <a:noFill/>
        <a:ln>
          <a:noFill/>
        </a:ln>
        <a:effectLst/>
      </dsp:spPr>
      <dsp:style>
        <a:lnRef idx="0">
          <a:scrgbClr r="0" g="0" b="0"/>
        </a:lnRef>
        <a:fillRef idx="0">
          <a:scrgbClr r="0" g="0" b="0"/>
        </a:fillRef>
        <a:effectRef idx="0">
          <a:scrgbClr r="0" g="0" b="0"/>
        </a:effectRef>
        <a:fontRef idx="minor"/>
      </dsp:style>
    </dsp:sp>
    <dsp:sp modelId="{F46B8121-3A1F-41EA-8FB6-91604E28BBCF}">
      <dsp:nvSpPr>
        <dsp:cNvPr id="0" name=""/>
        <dsp:cNvSpPr/>
      </dsp:nvSpPr>
      <dsp:spPr>
        <a:xfrm rot="5400000">
          <a:off x="2297034" y="5649691"/>
          <a:ext cx="1094812" cy="952486"/>
        </a:xfrm>
        <a:prstGeom prst="hexagon">
          <a:avLst>
            <a:gd name="adj" fmla="val 25000"/>
            <a:gd name="vf" fmla="val 115470"/>
          </a:avLst>
        </a:prstGeom>
        <a:solidFill>
          <a:srgbClr val="00A55B"/>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rot="-5400000">
        <a:off x="2516626" y="5749136"/>
        <a:ext cx="655628" cy="753596"/>
      </dsp:txXfrm>
    </dsp:sp>
    <dsp:sp modelId="{2074D472-DC96-46DB-8FB5-2260BC708A18}">
      <dsp:nvSpPr>
        <dsp:cNvPr id="0" name=""/>
        <dsp:cNvSpPr/>
      </dsp:nvSpPr>
      <dsp:spPr>
        <a:xfrm rot="5400000">
          <a:off x="2809406" y="6578968"/>
          <a:ext cx="1094812" cy="952486"/>
        </a:xfrm>
        <a:prstGeom prst="hexagon">
          <a:avLst>
            <a:gd name="adj" fmla="val 25000"/>
            <a:gd name="vf" fmla="val 115470"/>
          </a:avLst>
        </a:prstGeom>
        <a:solidFill>
          <a:schemeClr val="accent6">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endParaRPr lang="en-US" sz="3400" kern="1200"/>
        </a:p>
      </dsp:txBody>
      <dsp:txXfrm rot="-5400000">
        <a:off x="3028998" y="6678413"/>
        <a:ext cx="655628" cy="753596"/>
      </dsp:txXfrm>
    </dsp:sp>
    <dsp:sp modelId="{B3AE98F5-755D-434B-AC45-B39A7B4085B1}">
      <dsp:nvSpPr>
        <dsp:cNvPr id="0" name=""/>
        <dsp:cNvSpPr/>
      </dsp:nvSpPr>
      <dsp:spPr>
        <a:xfrm>
          <a:off x="1658758" y="6726768"/>
          <a:ext cx="1182397" cy="656887"/>
        </a:xfrm>
        <a:prstGeom prst="rect">
          <a:avLst/>
        </a:prstGeom>
        <a:noFill/>
        <a:ln>
          <a:noFill/>
        </a:ln>
        <a:effectLst/>
      </dsp:spPr>
      <dsp:style>
        <a:lnRef idx="0">
          <a:scrgbClr r="0" g="0" b="0"/>
        </a:lnRef>
        <a:fillRef idx="0">
          <a:scrgbClr r="0" g="0" b="0"/>
        </a:fillRef>
        <a:effectRef idx="0">
          <a:scrgbClr r="0" g="0" b="0"/>
        </a:effectRef>
        <a:fontRef idx="minor"/>
      </dsp:style>
    </dsp:sp>
    <dsp:sp modelId="{D31168D6-C572-43C9-8911-3879EB05830E}">
      <dsp:nvSpPr>
        <dsp:cNvPr id="0" name=""/>
        <dsp:cNvSpPr/>
      </dsp:nvSpPr>
      <dsp:spPr>
        <a:xfrm rot="5400000">
          <a:off x="3838092" y="6578968"/>
          <a:ext cx="1094812" cy="952486"/>
        </a:xfrm>
        <a:prstGeom prst="hexagon">
          <a:avLst>
            <a:gd name="adj" fmla="val 25000"/>
            <a:gd name="vf" fmla="val 115470"/>
          </a:avLst>
        </a:prstGeom>
        <a:noFill/>
        <a:ln w="28575" cap="flat" cmpd="sng" algn="ctr">
          <a:solidFill>
            <a:schemeClr val="bg1">
              <a:lumMod val="6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rot="-5400000">
        <a:off x="4057684" y="6678413"/>
        <a:ext cx="655628" cy="753596"/>
      </dsp:txXfrm>
    </dsp:sp>
    <dsp:sp modelId="{ADF89271-08A7-4D24-93D2-3F4045D9E6EE}">
      <dsp:nvSpPr>
        <dsp:cNvPr id="0" name=""/>
        <dsp:cNvSpPr/>
      </dsp:nvSpPr>
      <dsp:spPr>
        <a:xfrm rot="5400000">
          <a:off x="3325720" y="7508245"/>
          <a:ext cx="1094812" cy="952486"/>
        </a:xfrm>
        <a:prstGeom prst="hexagon">
          <a:avLst>
            <a:gd name="adj" fmla="val 25000"/>
            <a:gd name="vf" fmla="val 115470"/>
          </a:avLst>
        </a:prstGeom>
        <a:solidFill>
          <a:srgbClr val="00A55B"/>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endParaRPr lang="en-US" sz="3400" kern="1200"/>
        </a:p>
      </dsp:txBody>
      <dsp:txXfrm rot="-5400000">
        <a:off x="3545312" y="7607690"/>
        <a:ext cx="655628" cy="753596"/>
      </dsp:txXfrm>
    </dsp:sp>
    <dsp:sp modelId="{D03047E0-8F96-4254-89EB-EABCFCDE8AA2}">
      <dsp:nvSpPr>
        <dsp:cNvPr id="0" name=""/>
        <dsp:cNvSpPr/>
      </dsp:nvSpPr>
      <dsp:spPr>
        <a:xfrm>
          <a:off x="4378272" y="7656044"/>
          <a:ext cx="1221810" cy="656887"/>
        </a:xfrm>
        <a:prstGeom prst="rect">
          <a:avLst/>
        </a:prstGeom>
        <a:noFill/>
        <a:ln>
          <a:noFill/>
        </a:ln>
        <a:effectLst/>
      </dsp:spPr>
      <dsp:style>
        <a:lnRef idx="0">
          <a:scrgbClr r="0" g="0" b="0"/>
        </a:lnRef>
        <a:fillRef idx="0">
          <a:scrgbClr r="0" g="0" b="0"/>
        </a:fillRef>
        <a:effectRef idx="0">
          <a:scrgbClr r="0" g="0" b="0"/>
        </a:effectRef>
        <a:fontRef idx="minor"/>
      </dsp:style>
    </dsp:sp>
    <dsp:sp modelId="{0198B196-1DCC-4510-8408-7619A3D9A648}">
      <dsp:nvSpPr>
        <dsp:cNvPr id="0" name=""/>
        <dsp:cNvSpPr/>
      </dsp:nvSpPr>
      <dsp:spPr>
        <a:xfrm rot="5400000">
          <a:off x="2297034" y="7508245"/>
          <a:ext cx="1094812" cy="952486"/>
        </a:xfrm>
        <a:prstGeom prst="hexagon">
          <a:avLst>
            <a:gd name="adj" fmla="val 25000"/>
            <a:gd name="vf" fmla="val 115470"/>
          </a:avLst>
        </a:prstGeom>
        <a:solidFill>
          <a:srgbClr val="00A55B"/>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rot="-5400000">
        <a:off x="2516626" y="7607690"/>
        <a:ext cx="655628" cy="753596"/>
      </dsp:txXfrm>
    </dsp:sp>
    <dsp:sp modelId="{30B0626A-F1EA-4DEA-A6FB-88D832F71BB8}">
      <dsp:nvSpPr>
        <dsp:cNvPr id="0" name=""/>
        <dsp:cNvSpPr/>
      </dsp:nvSpPr>
      <dsp:spPr>
        <a:xfrm rot="5400000">
          <a:off x="2809406" y="8437521"/>
          <a:ext cx="1094812" cy="952486"/>
        </a:xfrm>
        <a:prstGeom prst="hexagon">
          <a:avLst>
            <a:gd name="adj" fmla="val 25000"/>
            <a:gd name="vf" fmla="val 115470"/>
          </a:avLst>
        </a:prstGeom>
        <a:solidFill>
          <a:srgbClr val="00A55B"/>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endParaRPr lang="en-US" sz="3400" kern="1200"/>
        </a:p>
      </dsp:txBody>
      <dsp:txXfrm rot="-5400000">
        <a:off x="3028998" y="8536966"/>
        <a:ext cx="655628" cy="753596"/>
      </dsp:txXfrm>
    </dsp:sp>
    <dsp:sp modelId="{60955199-1A1E-4B43-A179-DCF6E9525F1F}">
      <dsp:nvSpPr>
        <dsp:cNvPr id="0" name=""/>
        <dsp:cNvSpPr/>
      </dsp:nvSpPr>
      <dsp:spPr>
        <a:xfrm>
          <a:off x="1658758" y="8585321"/>
          <a:ext cx="1182397" cy="656887"/>
        </a:xfrm>
        <a:prstGeom prst="rect">
          <a:avLst/>
        </a:prstGeom>
        <a:noFill/>
        <a:ln>
          <a:noFill/>
        </a:ln>
        <a:effectLst/>
      </dsp:spPr>
      <dsp:style>
        <a:lnRef idx="0">
          <a:scrgbClr r="0" g="0" b="0"/>
        </a:lnRef>
        <a:fillRef idx="0">
          <a:scrgbClr r="0" g="0" b="0"/>
        </a:fillRef>
        <a:effectRef idx="0">
          <a:scrgbClr r="0" g="0" b="0"/>
        </a:effectRef>
        <a:fontRef idx="minor"/>
      </dsp:style>
    </dsp:sp>
    <dsp:sp modelId="{3A76F14C-CCA1-4038-A4E7-0B4D8F14C6E7}">
      <dsp:nvSpPr>
        <dsp:cNvPr id="0" name=""/>
        <dsp:cNvSpPr/>
      </dsp:nvSpPr>
      <dsp:spPr>
        <a:xfrm rot="5400000">
          <a:off x="3838092" y="8437521"/>
          <a:ext cx="1094812" cy="952486"/>
        </a:xfrm>
        <a:prstGeom prst="hexagon">
          <a:avLst>
            <a:gd name="adj" fmla="val 25000"/>
            <a:gd name="vf" fmla="val 115470"/>
          </a:avLst>
        </a:prstGeom>
        <a:solidFill>
          <a:srgbClr val="00A55B"/>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rot="-5400000">
        <a:off x="4057684" y="8536966"/>
        <a:ext cx="655628" cy="75359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6B1896-2060-C84E-BA4C-CC64FE28861A}">
      <dsp:nvSpPr>
        <dsp:cNvPr id="0" name=""/>
        <dsp:cNvSpPr/>
      </dsp:nvSpPr>
      <dsp:spPr>
        <a:xfrm>
          <a:off x="0" y="0"/>
          <a:ext cx="8938260" cy="1305763"/>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en-US" sz="3400" kern="1200"/>
            <a:t>Difference in Nature of Crimes</a:t>
          </a:r>
        </a:p>
      </dsp:txBody>
      <dsp:txXfrm>
        <a:off x="38244" y="38244"/>
        <a:ext cx="7529240" cy="1229275"/>
      </dsp:txXfrm>
    </dsp:sp>
    <dsp:sp modelId="{34CE057F-3300-4D4B-B09A-0988CCA3BDCD}">
      <dsp:nvSpPr>
        <dsp:cNvPr id="0" name=""/>
        <dsp:cNvSpPr/>
      </dsp:nvSpPr>
      <dsp:spPr>
        <a:xfrm>
          <a:off x="788670" y="1523390"/>
          <a:ext cx="8938260" cy="1305763"/>
        </a:xfrm>
        <a:prstGeom prst="roundRect">
          <a:avLst>
            <a:gd name="adj" fmla="val 10000"/>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en-US" sz="3400" kern="1200"/>
            <a:t>Difference in Number of Cases (Count of Cases)</a:t>
          </a:r>
        </a:p>
      </dsp:txBody>
      <dsp:txXfrm>
        <a:off x="826914" y="1561634"/>
        <a:ext cx="7224355" cy="1229275"/>
      </dsp:txXfrm>
    </dsp:sp>
    <dsp:sp modelId="{68B4E7CB-4D68-D642-BF36-D50D041216DD}">
      <dsp:nvSpPr>
        <dsp:cNvPr id="0" name=""/>
        <dsp:cNvSpPr/>
      </dsp:nvSpPr>
      <dsp:spPr>
        <a:xfrm>
          <a:off x="1577340" y="3046780"/>
          <a:ext cx="8938260" cy="1305763"/>
        </a:xfrm>
        <a:prstGeom prst="roundRect">
          <a:avLst>
            <a:gd name="adj" fmla="val 10000"/>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en-US" sz="3400" kern="1200" dirty="0"/>
            <a:t>There is a Direct Relation between POVERTY &amp; CRIMES   </a:t>
          </a:r>
        </a:p>
      </dsp:txBody>
      <dsp:txXfrm>
        <a:off x="1615584" y="3085024"/>
        <a:ext cx="7224355" cy="1229275"/>
      </dsp:txXfrm>
    </dsp:sp>
    <dsp:sp modelId="{1074ADAF-8DAE-F141-8242-C6C6A1A61B2A}">
      <dsp:nvSpPr>
        <dsp:cNvPr id="0" name=""/>
        <dsp:cNvSpPr/>
      </dsp:nvSpPr>
      <dsp:spPr>
        <a:xfrm>
          <a:off x="8089513" y="990203"/>
          <a:ext cx="848746" cy="848746"/>
        </a:xfrm>
        <a:prstGeom prst="downArrow">
          <a:avLst>
            <a:gd name="adj1" fmla="val 55000"/>
            <a:gd name="adj2" fmla="val 45000"/>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8280481" y="990203"/>
        <a:ext cx="466810" cy="638681"/>
      </dsp:txXfrm>
    </dsp:sp>
    <dsp:sp modelId="{EB2056A3-690D-D64E-94F6-4348E2D536A0}">
      <dsp:nvSpPr>
        <dsp:cNvPr id="0" name=""/>
        <dsp:cNvSpPr/>
      </dsp:nvSpPr>
      <dsp:spPr>
        <a:xfrm>
          <a:off x="8878183" y="2504889"/>
          <a:ext cx="848746" cy="848746"/>
        </a:xfrm>
        <a:prstGeom prst="downArrow">
          <a:avLst>
            <a:gd name="adj1" fmla="val 55000"/>
            <a:gd name="adj2" fmla="val 45000"/>
          </a:avLst>
        </a:prstGeom>
        <a:solidFill>
          <a:schemeClr val="accent5">
            <a:tint val="40000"/>
            <a:alpha val="90000"/>
            <a:hueOff val="-6739761"/>
            <a:satOff val="-22832"/>
            <a:lumOff val="-2928"/>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9069151" y="2504889"/>
        <a:ext cx="466810" cy="638681"/>
      </dsp:txXfrm>
    </dsp:sp>
  </dsp:spTree>
</dsp:drawing>
</file>

<file path=ppt/diagrams/layout1.xml><?xml version="1.0" encoding="utf-8"?>
<dgm:layoutDef xmlns:dgm="http://schemas.openxmlformats.org/drawingml/2006/diagram" xmlns:a="http://schemas.openxmlformats.org/drawingml/2006/main" uniqueId="urn:microsoft.com/office/officeart/2008/layout/AlternatingHexagons">
  <dgm:title val=""/>
  <dgm:desc val=""/>
  <dgm:catLst>
    <dgm:cat type="list" pri="1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alg type="lin">
      <dgm:param type="linDir" val="fromT"/>
    </dgm:alg>
    <dgm:shape xmlns:r="http://schemas.openxmlformats.org/officeDocument/2006/relationships" r:blip="">
      <dgm:adjLst/>
    </dgm:shape>
    <dgm:constrLst>
      <dgm:constr type="primFontSz" for="des" forName="Parent1" val="65"/>
      <dgm:constr type="primFontSz" for="des" forName="Childtext1" refType="primFontSz" refFor="des" refForName="Parent1" op="lte"/>
      <dgm:constr type="w" for="ch" forName="composite" refType="w"/>
      <dgm:constr type="h" for="ch" forName="composite" refType="h"/>
      <dgm:constr type="h" for="ch" forName="spaceBetweenRectangles" refType="w" refFor="ch" refForName="composite" fact="-0.042"/>
      <dgm:constr type="sp" refType="h" refFor="ch" refForName="composite" op="equ" fact="0.1"/>
    </dgm:constrLst>
    <dgm:forEach name="nodesForEach" axis="ch" ptType="node">
      <dgm:layoutNode name="composite">
        <dgm:alg type="composite">
          <dgm:param type="ar" val="3.6"/>
        </dgm:alg>
        <dgm:shape xmlns:r="http://schemas.openxmlformats.org/officeDocument/2006/relationships" r:blip="">
          <dgm:adjLst/>
        </dgm:shape>
        <dgm:choose name="Name1">
          <dgm:if name="Name2" func="var" arg="dir" op="equ" val="norm">
            <dgm:choose name="Name3">
              <dgm:if name="Name4" axis="self" ptType="node" func="posOdd" op="equ" val="1">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dgm:constr type="h" for="ch" forName="BalanceSpacing" refType="h" fact="0.1"/>
                  <dgm:constr type="l" for="ch" forName="BalanceSpacing1" refType="w" fact="0.69"/>
                  <dgm:constr type="t" for="ch" forName="BalanceSpacing1" refType="h" fact="0.2"/>
                  <dgm:constr type="w" for="ch" forName="BalanceSpacing1" refType="w" fact="0.31"/>
                  <dgm:constr type="h" for="ch" forName="BalanceSpacing1" refType="h" fact="0.6"/>
                </dgm:constrLst>
              </dgm:if>
              <dgm:else name="Name5">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 type="l" for="ch" forName="BalanceSpacing1" refType="w" fact="0"/>
                  <dgm:constr type="t" for="ch" forName="BalanceSpacing1" refType="h" fact="0.2"/>
                  <dgm:constr type="w" for="ch" forName="BalanceSpacing1" refType="w" fact="0.3"/>
                  <dgm:constr type="h" for="ch" forName="BalanceSpacing1" refType="h" fact="0.6"/>
                </dgm:constrLst>
              </dgm:else>
            </dgm:choose>
          </dgm:if>
          <dgm:else name="Name6">
            <dgm:choose name="Name7">
              <dgm:if name="Name8" axis="self" ptType="node" func="posOdd" op="equ" val="1">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Lst>
              </dgm:if>
              <dgm:else name="Name9">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fact="0.18"/>
                  <dgm:constr type="h" for="ch" forName="BalanceSpacing" refType="h"/>
                </dgm:constrLst>
              </dgm:else>
            </dgm:choose>
          </dgm:else>
        </dgm:choose>
        <dgm:layoutNode name="Parent1" styleLbl="node1">
          <dgm:varLst>
            <dgm:chMax val="1"/>
            <dgm:chPref val="1"/>
            <dgm:bulletEnabled val="1"/>
          </dgm:varLst>
          <dgm:alg type="tx"/>
          <dgm:shape xmlns:r="http://schemas.openxmlformats.org/officeDocument/2006/relationships" rot="90" type="hexagon" r:blip="">
            <dgm:adjLst>
              <dgm:adj idx="1" val="0.25"/>
              <dgm:adj idx="2" val="1.154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hildtext1" styleLbl="revTx">
          <dgm:varLst>
            <dgm:chMax val="0"/>
            <dgm:chPref val="0"/>
            <dgm:bulletEnabled val="1"/>
          </dgm:varLst>
          <dgm:choose name="Name10">
            <dgm:if name="Name11" func="var" arg="dir" op="equ" val="norm">
              <dgm:choose name="Name12">
                <dgm:if name="Name13" axis="self" ptType="node" func="posOdd" op="equ" val="1">
                  <dgm:alg type="tx">
                    <dgm:param type="parTxLTRAlign" val="l"/>
                  </dgm:alg>
                </dgm:if>
                <dgm:else name="Name14">
                  <dgm:alg type="tx">
                    <dgm:param type="parTxLTRAlign" val="r"/>
                  </dgm:alg>
                </dgm:else>
              </dgm:choose>
            </dgm:if>
            <dgm:else name="Name15">
              <dgm:choose name="Name16">
                <dgm:if name="Name17" axis="self" ptType="node" func="posOdd" op="equ" val="1">
                  <dgm:alg type="tx">
                    <dgm:param type="parTxLTRAlign" val="r"/>
                  </dgm:alg>
                </dgm:if>
                <dgm:else name="Name18">
                  <dgm:alg type="tx">
                    <dgm:param type="parTxLTRAlign" val="l"/>
                  </dgm:alg>
                </dgm:else>
              </dgm:choose>
            </dgm:else>
          </dgm:choose>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BalanceSpacing">
          <dgm:alg type="sp"/>
          <dgm:shape xmlns:r="http://schemas.openxmlformats.org/officeDocument/2006/relationships" r:blip="">
            <dgm:adjLst/>
          </dgm:shape>
        </dgm:layoutNode>
        <dgm:layoutNode name="BalanceSpacing1">
          <dgm:alg type="sp"/>
          <dgm:shape xmlns:r="http://schemas.openxmlformats.org/officeDocument/2006/relationships" r:blip="">
            <dgm:adjLst/>
          </dgm:shape>
        </dgm:layoutNode>
        <dgm:forEach name="Name19" axis="followSib" ptType="sibTrans" hideLastTrans="0" cnt="1">
          <dgm:layoutNode name="Accent1Text" styleLbl="node1">
            <dgm:alg type="tx"/>
            <dgm:shape xmlns:r="http://schemas.openxmlformats.org/officeDocument/2006/relationships" rot="90" type="hexagon" r:blip="">
              <dgm:adjLst>
                <dgm:adj idx="1" val="0.25"/>
                <dgm:adj idx="2" val="1.1547"/>
              </dgm:adjLst>
            </dgm:shape>
            <dgm:presOf axis="self" ptType="sibTrans"/>
            <dgm:constrLst>
              <dgm:constr type="lMarg"/>
              <dgm:constr type="rMarg"/>
              <dgm:constr type="tMarg"/>
              <dgm:constr type="bMarg"/>
            </dgm:constrLst>
            <dgm:ruleLst>
              <dgm:rule type="primFontSz" val="5" fact="NaN" max="NaN"/>
            </dgm:ruleLst>
          </dgm:layoutNode>
        </dgm:forEach>
      </dgm:layoutNode>
      <dgm:forEach name="Name2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AlternatingHexagons">
  <dgm:title val=""/>
  <dgm:desc val=""/>
  <dgm:catLst>
    <dgm:cat type="list" pri="1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alg type="lin">
      <dgm:param type="linDir" val="fromT"/>
    </dgm:alg>
    <dgm:shape xmlns:r="http://schemas.openxmlformats.org/officeDocument/2006/relationships" r:blip="">
      <dgm:adjLst/>
    </dgm:shape>
    <dgm:constrLst>
      <dgm:constr type="primFontSz" for="des" forName="Parent1" val="65"/>
      <dgm:constr type="primFontSz" for="des" forName="Childtext1" refType="primFontSz" refFor="des" refForName="Parent1" op="lte"/>
      <dgm:constr type="w" for="ch" forName="composite" refType="w"/>
      <dgm:constr type="h" for="ch" forName="composite" refType="h"/>
      <dgm:constr type="h" for="ch" forName="spaceBetweenRectangles" refType="w" refFor="ch" refForName="composite" fact="-0.042"/>
      <dgm:constr type="sp" refType="h" refFor="ch" refForName="composite" op="equ" fact="0.1"/>
    </dgm:constrLst>
    <dgm:forEach name="nodesForEach" axis="ch" ptType="node">
      <dgm:layoutNode name="composite">
        <dgm:alg type="composite">
          <dgm:param type="ar" val="3.6"/>
        </dgm:alg>
        <dgm:shape xmlns:r="http://schemas.openxmlformats.org/officeDocument/2006/relationships" r:blip="">
          <dgm:adjLst/>
        </dgm:shape>
        <dgm:choose name="Name1">
          <dgm:if name="Name2" func="var" arg="dir" op="equ" val="norm">
            <dgm:choose name="Name3">
              <dgm:if name="Name4" axis="self" ptType="node" func="posOdd" op="equ" val="1">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dgm:constr type="h" for="ch" forName="BalanceSpacing" refType="h" fact="0.1"/>
                  <dgm:constr type="l" for="ch" forName="BalanceSpacing1" refType="w" fact="0.69"/>
                  <dgm:constr type="t" for="ch" forName="BalanceSpacing1" refType="h" fact="0.2"/>
                  <dgm:constr type="w" for="ch" forName="BalanceSpacing1" refType="w" fact="0.31"/>
                  <dgm:constr type="h" for="ch" forName="BalanceSpacing1" refType="h" fact="0.6"/>
                </dgm:constrLst>
              </dgm:if>
              <dgm:else name="Name5">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 type="l" for="ch" forName="BalanceSpacing1" refType="w" fact="0"/>
                  <dgm:constr type="t" for="ch" forName="BalanceSpacing1" refType="h" fact="0.2"/>
                  <dgm:constr type="w" for="ch" forName="BalanceSpacing1" refType="w" fact="0.3"/>
                  <dgm:constr type="h" for="ch" forName="BalanceSpacing1" refType="h" fact="0.6"/>
                </dgm:constrLst>
              </dgm:else>
            </dgm:choose>
          </dgm:if>
          <dgm:else name="Name6">
            <dgm:choose name="Name7">
              <dgm:if name="Name8" axis="self" ptType="node" func="posOdd" op="equ" val="1">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Lst>
              </dgm:if>
              <dgm:else name="Name9">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fact="0.18"/>
                  <dgm:constr type="h" for="ch" forName="BalanceSpacing" refType="h"/>
                </dgm:constrLst>
              </dgm:else>
            </dgm:choose>
          </dgm:else>
        </dgm:choose>
        <dgm:layoutNode name="Parent1" styleLbl="node1">
          <dgm:varLst>
            <dgm:chMax val="1"/>
            <dgm:chPref val="1"/>
            <dgm:bulletEnabled val="1"/>
          </dgm:varLst>
          <dgm:alg type="tx"/>
          <dgm:shape xmlns:r="http://schemas.openxmlformats.org/officeDocument/2006/relationships" rot="90" type="hexagon" r:blip="">
            <dgm:adjLst>
              <dgm:adj idx="1" val="0.25"/>
              <dgm:adj idx="2" val="1.154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hildtext1" styleLbl="revTx">
          <dgm:varLst>
            <dgm:chMax val="0"/>
            <dgm:chPref val="0"/>
            <dgm:bulletEnabled val="1"/>
          </dgm:varLst>
          <dgm:choose name="Name10">
            <dgm:if name="Name11" func="var" arg="dir" op="equ" val="norm">
              <dgm:choose name="Name12">
                <dgm:if name="Name13" axis="self" ptType="node" func="posOdd" op="equ" val="1">
                  <dgm:alg type="tx">
                    <dgm:param type="parTxLTRAlign" val="l"/>
                  </dgm:alg>
                </dgm:if>
                <dgm:else name="Name14">
                  <dgm:alg type="tx">
                    <dgm:param type="parTxLTRAlign" val="r"/>
                  </dgm:alg>
                </dgm:else>
              </dgm:choose>
            </dgm:if>
            <dgm:else name="Name15">
              <dgm:choose name="Name16">
                <dgm:if name="Name17" axis="self" ptType="node" func="posOdd" op="equ" val="1">
                  <dgm:alg type="tx">
                    <dgm:param type="parTxLTRAlign" val="r"/>
                  </dgm:alg>
                </dgm:if>
                <dgm:else name="Name18">
                  <dgm:alg type="tx">
                    <dgm:param type="parTxLTRAlign" val="l"/>
                  </dgm:alg>
                </dgm:else>
              </dgm:choose>
            </dgm:else>
          </dgm:choose>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BalanceSpacing">
          <dgm:alg type="sp"/>
          <dgm:shape xmlns:r="http://schemas.openxmlformats.org/officeDocument/2006/relationships" r:blip="">
            <dgm:adjLst/>
          </dgm:shape>
        </dgm:layoutNode>
        <dgm:layoutNode name="BalanceSpacing1">
          <dgm:alg type="sp"/>
          <dgm:shape xmlns:r="http://schemas.openxmlformats.org/officeDocument/2006/relationships" r:blip="">
            <dgm:adjLst/>
          </dgm:shape>
        </dgm:layoutNode>
        <dgm:forEach name="Name19" axis="followSib" ptType="sibTrans" hideLastTrans="0" cnt="1">
          <dgm:layoutNode name="Accent1Text" styleLbl="node1">
            <dgm:alg type="tx"/>
            <dgm:shape xmlns:r="http://schemas.openxmlformats.org/officeDocument/2006/relationships" rot="90" type="hexagon" r:blip="">
              <dgm:adjLst>
                <dgm:adj idx="1" val="0.25"/>
                <dgm:adj idx="2" val="1.1547"/>
              </dgm:adjLst>
            </dgm:shape>
            <dgm:presOf axis="self" ptType="sibTrans"/>
            <dgm:constrLst>
              <dgm:constr type="lMarg"/>
              <dgm:constr type="rMarg"/>
              <dgm:constr type="tMarg"/>
              <dgm:constr type="bMarg"/>
            </dgm:constrLst>
            <dgm:ruleLst>
              <dgm:rule type="primFontSz" val="5" fact="NaN" max="NaN"/>
            </dgm:ruleLst>
          </dgm:layoutNode>
        </dgm:forEach>
      </dgm:layoutNode>
      <dgm:forEach name="Name2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AlternatingHexagons">
  <dgm:title val=""/>
  <dgm:desc val=""/>
  <dgm:catLst>
    <dgm:cat type="list" pri="1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alg type="lin">
      <dgm:param type="linDir" val="fromT"/>
    </dgm:alg>
    <dgm:shape xmlns:r="http://schemas.openxmlformats.org/officeDocument/2006/relationships" r:blip="">
      <dgm:adjLst/>
    </dgm:shape>
    <dgm:constrLst>
      <dgm:constr type="primFontSz" for="des" forName="Parent1" val="65"/>
      <dgm:constr type="primFontSz" for="des" forName="Childtext1" refType="primFontSz" refFor="des" refForName="Parent1" op="lte"/>
      <dgm:constr type="w" for="ch" forName="composite" refType="w"/>
      <dgm:constr type="h" for="ch" forName="composite" refType="h"/>
      <dgm:constr type="h" for="ch" forName="spaceBetweenRectangles" refType="w" refFor="ch" refForName="composite" fact="-0.042"/>
      <dgm:constr type="sp" refType="h" refFor="ch" refForName="composite" op="equ" fact="0.1"/>
    </dgm:constrLst>
    <dgm:forEach name="nodesForEach" axis="ch" ptType="node">
      <dgm:layoutNode name="composite">
        <dgm:alg type="composite">
          <dgm:param type="ar" val="3.6"/>
        </dgm:alg>
        <dgm:shape xmlns:r="http://schemas.openxmlformats.org/officeDocument/2006/relationships" r:blip="">
          <dgm:adjLst/>
        </dgm:shape>
        <dgm:choose name="Name1">
          <dgm:if name="Name2" func="var" arg="dir" op="equ" val="norm">
            <dgm:choose name="Name3">
              <dgm:if name="Name4" axis="self" ptType="node" func="posOdd" op="equ" val="1">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dgm:constr type="h" for="ch" forName="BalanceSpacing" refType="h" fact="0.1"/>
                  <dgm:constr type="l" for="ch" forName="BalanceSpacing1" refType="w" fact="0.69"/>
                  <dgm:constr type="t" for="ch" forName="BalanceSpacing1" refType="h" fact="0.2"/>
                  <dgm:constr type="w" for="ch" forName="BalanceSpacing1" refType="w" fact="0.31"/>
                  <dgm:constr type="h" for="ch" forName="BalanceSpacing1" refType="h" fact="0.6"/>
                </dgm:constrLst>
              </dgm:if>
              <dgm:else name="Name5">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 type="l" for="ch" forName="BalanceSpacing1" refType="w" fact="0"/>
                  <dgm:constr type="t" for="ch" forName="BalanceSpacing1" refType="h" fact="0.2"/>
                  <dgm:constr type="w" for="ch" forName="BalanceSpacing1" refType="w" fact="0.3"/>
                  <dgm:constr type="h" for="ch" forName="BalanceSpacing1" refType="h" fact="0.6"/>
                </dgm:constrLst>
              </dgm:else>
            </dgm:choose>
          </dgm:if>
          <dgm:else name="Name6">
            <dgm:choose name="Name7">
              <dgm:if name="Name8" axis="self" ptType="node" func="posOdd" op="equ" val="1">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Lst>
              </dgm:if>
              <dgm:else name="Name9">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fact="0.18"/>
                  <dgm:constr type="h" for="ch" forName="BalanceSpacing" refType="h"/>
                </dgm:constrLst>
              </dgm:else>
            </dgm:choose>
          </dgm:else>
        </dgm:choose>
        <dgm:layoutNode name="Parent1" styleLbl="node1">
          <dgm:varLst>
            <dgm:chMax val="1"/>
            <dgm:chPref val="1"/>
            <dgm:bulletEnabled val="1"/>
          </dgm:varLst>
          <dgm:alg type="tx"/>
          <dgm:shape xmlns:r="http://schemas.openxmlformats.org/officeDocument/2006/relationships" rot="90" type="hexagon" r:blip="">
            <dgm:adjLst>
              <dgm:adj idx="1" val="0.25"/>
              <dgm:adj idx="2" val="1.154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hildtext1" styleLbl="revTx">
          <dgm:varLst>
            <dgm:chMax val="0"/>
            <dgm:chPref val="0"/>
            <dgm:bulletEnabled val="1"/>
          </dgm:varLst>
          <dgm:choose name="Name10">
            <dgm:if name="Name11" func="var" arg="dir" op="equ" val="norm">
              <dgm:choose name="Name12">
                <dgm:if name="Name13" axis="self" ptType="node" func="posOdd" op="equ" val="1">
                  <dgm:alg type="tx">
                    <dgm:param type="parTxLTRAlign" val="l"/>
                  </dgm:alg>
                </dgm:if>
                <dgm:else name="Name14">
                  <dgm:alg type="tx">
                    <dgm:param type="parTxLTRAlign" val="r"/>
                  </dgm:alg>
                </dgm:else>
              </dgm:choose>
            </dgm:if>
            <dgm:else name="Name15">
              <dgm:choose name="Name16">
                <dgm:if name="Name17" axis="self" ptType="node" func="posOdd" op="equ" val="1">
                  <dgm:alg type="tx">
                    <dgm:param type="parTxLTRAlign" val="r"/>
                  </dgm:alg>
                </dgm:if>
                <dgm:else name="Name18">
                  <dgm:alg type="tx">
                    <dgm:param type="parTxLTRAlign" val="l"/>
                  </dgm:alg>
                </dgm:else>
              </dgm:choose>
            </dgm:else>
          </dgm:choose>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BalanceSpacing">
          <dgm:alg type="sp"/>
          <dgm:shape xmlns:r="http://schemas.openxmlformats.org/officeDocument/2006/relationships" r:blip="">
            <dgm:adjLst/>
          </dgm:shape>
        </dgm:layoutNode>
        <dgm:layoutNode name="BalanceSpacing1">
          <dgm:alg type="sp"/>
          <dgm:shape xmlns:r="http://schemas.openxmlformats.org/officeDocument/2006/relationships" r:blip="">
            <dgm:adjLst/>
          </dgm:shape>
        </dgm:layoutNode>
        <dgm:forEach name="Name19" axis="followSib" ptType="sibTrans" hideLastTrans="0" cnt="1">
          <dgm:layoutNode name="Accent1Text" styleLbl="node1">
            <dgm:alg type="tx"/>
            <dgm:shape xmlns:r="http://schemas.openxmlformats.org/officeDocument/2006/relationships" rot="90" type="hexagon" r:blip="">
              <dgm:adjLst>
                <dgm:adj idx="1" val="0.25"/>
                <dgm:adj idx="2" val="1.1547"/>
              </dgm:adjLst>
            </dgm:shape>
            <dgm:presOf axis="self" ptType="sibTrans"/>
            <dgm:constrLst>
              <dgm:constr type="lMarg"/>
              <dgm:constr type="rMarg"/>
              <dgm:constr type="tMarg"/>
              <dgm:constr type="bMarg"/>
            </dgm:constrLst>
            <dgm:ruleLst>
              <dgm:rule type="primFontSz" val="5" fact="NaN" max="NaN"/>
            </dgm:ruleLst>
          </dgm:layoutNode>
        </dgm:forEach>
      </dgm:layoutNode>
      <dgm:forEach name="Name2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8/layout/AlternatingHexagons">
  <dgm:title val=""/>
  <dgm:desc val=""/>
  <dgm:catLst>
    <dgm:cat type="list" pri="1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alg type="lin">
      <dgm:param type="linDir" val="fromT"/>
    </dgm:alg>
    <dgm:shape xmlns:r="http://schemas.openxmlformats.org/officeDocument/2006/relationships" r:blip="">
      <dgm:adjLst/>
    </dgm:shape>
    <dgm:constrLst>
      <dgm:constr type="primFontSz" for="des" forName="Parent1" val="65"/>
      <dgm:constr type="primFontSz" for="des" forName="Childtext1" refType="primFontSz" refFor="des" refForName="Parent1" op="lte"/>
      <dgm:constr type="w" for="ch" forName="composite" refType="w"/>
      <dgm:constr type="h" for="ch" forName="composite" refType="h"/>
      <dgm:constr type="h" for="ch" forName="spaceBetweenRectangles" refType="w" refFor="ch" refForName="composite" fact="-0.042"/>
      <dgm:constr type="sp" refType="h" refFor="ch" refForName="composite" op="equ" fact="0.1"/>
    </dgm:constrLst>
    <dgm:forEach name="nodesForEach" axis="ch" ptType="node">
      <dgm:layoutNode name="composite">
        <dgm:alg type="composite">
          <dgm:param type="ar" val="3.6"/>
        </dgm:alg>
        <dgm:shape xmlns:r="http://schemas.openxmlformats.org/officeDocument/2006/relationships" r:blip="">
          <dgm:adjLst/>
        </dgm:shape>
        <dgm:choose name="Name1">
          <dgm:if name="Name2" func="var" arg="dir" op="equ" val="norm">
            <dgm:choose name="Name3">
              <dgm:if name="Name4" axis="self" ptType="node" func="posOdd" op="equ" val="1">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dgm:constr type="h" for="ch" forName="BalanceSpacing" refType="h" fact="0.1"/>
                  <dgm:constr type="l" for="ch" forName="BalanceSpacing1" refType="w" fact="0.69"/>
                  <dgm:constr type="t" for="ch" forName="BalanceSpacing1" refType="h" fact="0.2"/>
                  <dgm:constr type="w" for="ch" forName="BalanceSpacing1" refType="w" fact="0.31"/>
                  <dgm:constr type="h" for="ch" forName="BalanceSpacing1" refType="h" fact="0.6"/>
                </dgm:constrLst>
              </dgm:if>
              <dgm:else name="Name5">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 type="l" for="ch" forName="BalanceSpacing1" refType="w" fact="0"/>
                  <dgm:constr type="t" for="ch" forName="BalanceSpacing1" refType="h" fact="0.2"/>
                  <dgm:constr type="w" for="ch" forName="BalanceSpacing1" refType="w" fact="0.3"/>
                  <dgm:constr type="h" for="ch" forName="BalanceSpacing1" refType="h" fact="0.6"/>
                </dgm:constrLst>
              </dgm:else>
            </dgm:choose>
          </dgm:if>
          <dgm:else name="Name6">
            <dgm:choose name="Name7">
              <dgm:if name="Name8" axis="self" ptType="node" func="posOdd" op="equ" val="1">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Lst>
              </dgm:if>
              <dgm:else name="Name9">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fact="0.18"/>
                  <dgm:constr type="h" for="ch" forName="BalanceSpacing" refType="h"/>
                </dgm:constrLst>
              </dgm:else>
            </dgm:choose>
          </dgm:else>
        </dgm:choose>
        <dgm:layoutNode name="Parent1" styleLbl="node1">
          <dgm:varLst>
            <dgm:chMax val="1"/>
            <dgm:chPref val="1"/>
            <dgm:bulletEnabled val="1"/>
          </dgm:varLst>
          <dgm:alg type="tx"/>
          <dgm:shape xmlns:r="http://schemas.openxmlformats.org/officeDocument/2006/relationships" rot="90" type="hexagon" r:blip="">
            <dgm:adjLst>
              <dgm:adj idx="1" val="0.25"/>
              <dgm:adj idx="2" val="1.154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hildtext1" styleLbl="revTx">
          <dgm:varLst>
            <dgm:chMax val="0"/>
            <dgm:chPref val="0"/>
            <dgm:bulletEnabled val="1"/>
          </dgm:varLst>
          <dgm:choose name="Name10">
            <dgm:if name="Name11" func="var" arg="dir" op="equ" val="norm">
              <dgm:choose name="Name12">
                <dgm:if name="Name13" axis="self" ptType="node" func="posOdd" op="equ" val="1">
                  <dgm:alg type="tx">
                    <dgm:param type="parTxLTRAlign" val="l"/>
                  </dgm:alg>
                </dgm:if>
                <dgm:else name="Name14">
                  <dgm:alg type="tx">
                    <dgm:param type="parTxLTRAlign" val="r"/>
                  </dgm:alg>
                </dgm:else>
              </dgm:choose>
            </dgm:if>
            <dgm:else name="Name15">
              <dgm:choose name="Name16">
                <dgm:if name="Name17" axis="self" ptType="node" func="posOdd" op="equ" val="1">
                  <dgm:alg type="tx">
                    <dgm:param type="parTxLTRAlign" val="r"/>
                  </dgm:alg>
                </dgm:if>
                <dgm:else name="Name18">
                  <dgm:alg type="tx">
                    <dgm:param type="parTxLTRAlign" val="l"/>
                  </dgm:alg>
                </dgm:else>
              </dgm:choose>
            </dgm:else>
          </dgm:choose>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BalanceSpacing">
          <dgm:alg type="sp"/>
          <dgm:shape xmlns:r="http://schemas.openxmlformats.org/officeDocument/2006/relationships" r:blip="">
            <dgm:adjLst/>
          </dgm:shape>
        </dgm:layoutNode>
        <dgm:layoutNode name="BalanceSpacing1">
          <dgm:alg type="sp"/>
          <dgm:shape xmlns:r="http://schemas.openxmlformats.org/officeDocument/2006/relationships" r:blip="">
            <dgm:adjLst/>
          </dgm:shape>
        </dgm:layoutNode>
        <dgm:forEach name="Name19" axis="followSib" ptType="sibTrans" hideLastTrans="0" cnt="1">
          <dgm:layoutNode name="Accent1Text" styleLbl="node1">
            <dgm:alg type="tx"/>
            <dgm:shape xmlns:r="http://schemas.openxmlformats.org/officeDocument/2006/relationships" rot="90" type="hexagon" r:blip="">
              <dgm:adjLst>
                <dgm:adj idx="1" val="0.25"/>
                <dgm:adj idx="2" val="1.1547"/>
              </dgm:adjLst>
            </dgm:shape>
            <dgm:presOf axis="self" ptType="sibTrans"/>
            <dgm:constrLst>
              <dgm:constr type="lMarg"/>
              <dgm:constr type="rMarg"/>
              <dgm:constr type="tMarg"/>
              <dgm:constr type="bMarg"/>
            </dgm:constrLst>
            <dgm:ruleLst>
              <dgm:rule type="primFontSz" val="5" fact="NaN" max="NaN"/>
            </dgm:ruleLst>
          </dgm:layoutNode>
        </dgm:forEach>
      </dgm:layoutNode>
      <dgm:forEach name="Name2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32FD28D-2707-449D-B0D7-CBF3CD2C9DC1}" type="datetimeFigureOut">
              <a:rPr lang="en-US" smtClean="0"/>
              <a:t>2/22/24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967B643-B699-4EC3-9851-8AE0C7940091}" type="slidenum">
              <a:rPr lang="en-US" smtClean="0"/>
              <a:t>‹#›</a:t>
            </a:fld>
            <a:endParaRPr lang="en-US"/>
          </a:p>
        </p:txBody>
      </p:sp>
    </p:spTree>
    <p:extLst>
      <p:ext uri="{BB962C8B-B14F-4D97-AF65-F5344CB8AC3E}">
        <p14:creationId xmlns:p14="http://schemas.microsoft.com/office/powerpoint/2010/main" val="40412361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967B643-B699-4EC3-9851-8AE0C7940091}" type="slidenum">
              <a:rPr lang="en-US" smtClean="0"/>
              <a:t>1</a:t>
            </a:fld>
            <a:endParaRPr lang="en-US"/>
          </a:p>
        </p:txBody>
      </p:sp>
    </p:spTree>
    <p:extLst>
      <p:ext uri="{BB962C8B-B14F-4D97-AF65-F5344CB8AC3E}">
        <p14:creationId xmlns:p14="http://schemas.microsoft.com/office/powerpoint/2010/main" val="19528593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Collective number of cases in those communities</a:t>
            </a:r>
            <a:endParaRPr lang="en-US" dirty="0"/>
          </a:p>
        </p:txBody>
      </p:sp>
      <p:sp>
        <p:nvSpPr>
          <p:cNvPr id="4" name="Slide Number Placeholder 3"/>
          <p:cNvSpPr>
            <a:spLocks noGrp="1"/>
          </p:cNvSpPr>
          <p:nvPr>
            <p:ph type="sldNum" sz="quarter" idx="5"/>
          </p:nvPr>
        </p:nvSpPr>
        <p:spPr/>
        <p:txBody>
          <a:bodyPr/>
          <a:lstStyle/>
          <a:p>
            <a:fld id="{C967B643-B699-4EC3-9851-8AE0C7940091}" type="slidenum">
              <a:rPr lang="en-US" smtClean="0"/>
              <a:t>10</a:t>
            </a:fld>
            <a:endParaRPr lang="en-US"/>
          </a:p>
        </p:txBody>
      </p:sp>
    </p:spTree>
    <p:extLst>
      <p:ext uri="{BB962C8B-B14F-4D97-AF65-F5344CB8AC3E}">
        <p14:creationId xmlns:p14="http://schemas.microsoft.com/office/powerpoint/2010/main" val="31494082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Monthly and per community arrests</a:t>
            </a:r>
          </a:p>
        </p:txBody>
      </p:sp>
      <p:sp>
        <p:nvSpPr>
          <p:cNvPr id="4" name="Slide Number Placeholder 3"/>
          <p:cNvSpPr>
            <a:spLocks noGrp="1"/>
          </p:cNvSpPr>
          <p:nvPr>
            <p:ph type="sldNum" sz="quarter" idx="5"/>
          </p:nvPr>
        </p:nvSpPr>
        <p:spPr/>
        <p:txBody>
          <a:bodyPr/>
          <a:lstStyle/>
          <a:p>
            <a:fld id="{C967B643-B699-4EC3-9851-8AE0C7940091}" type="slidenum">
              <a:rPr lang="en-US" smtClean="0"/>
              <a:t>11</a:t>
            </a:fld>
            <a:endParaRPr lang="en-US"/>
          </a:p>
        </p:txBody>
      </p:sp>
    </p:spTree>
    <p:extLst>
      <p:ext uri="{BB962C8B-B14F-4D97-AF65-F5344CB8AC3E}">
        <p14:creationId xmlns:p14="http://schemas.microsoft.com/office/powerpoint/2010/main" val="18383412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Collective number of cases in those communities</a:t>
            </a:r>
            <a:endParaRPr lang="en-US" dirty="0"/>
          </a:p>
        </p:txBody>
      </p:sp>
      <p:sp>
        <p:nvSpPr>
          <p:cNvPr id="4" name="Slide Number Placeholder 3"/>
          <p:cNvSpPr>
            <a:spLocks noGrp="1"/>
          </p:cNvSpPr>
          <p:nvPr>
            <p:ph type="sldNum" sz="quarter" idx="5"/>
          </p:nvPr>
        </p:nvSpPr>
        <p:spPr/>
        <p:txBody>
          <a:bodyPr/>
          <a:lstStyle/>
          <a:p>
            <a:fld id="{C967B643-B699-4EC3-9851-8AE0C7940091}" type="slidenum">
              <a:rPr lang="en-US" smtClean="0"/>
              <a:t>12</a:t>
            </a:fld>
            <a:endParaRPr lang="en-US"/>
          </a:p>
        </p:txBody>
      </p:sp>
    </p:spTree>
    <p:extLst>
      <p:ext uri="{BB962C8B-B14F-4D97-AF65-F5344CB8AC3E}">
        <p14:creationId xmlns:p14="http://schemas.microsoft.com/office/powerpoint/2010/main" val="29474669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967B643-B699-4EC3-9851-8AE0C7940091}" type="slidenum">
              <a:rPr lang="en-US" smtClean="0"/>
              <a:t>13</a:t>
            </a:fld>
            <a:endParaRPr lang="en-US"/>
          </a:p>
        </p:txBody>
      </p:sp>
    </p:spTree>
    <p:extLst>
      <p:ext uri="{BB962C8B-B14F-4D97-AF65-F5344CB8AC3E}">
        <p14:creationId xmlns:p14="http://schemas.microsoft.com/office/powerpoint/2010/main" val="11323792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967B643-B699-4EC3-9851-8AE0C7940091}" type="slidenum">
              <a:rPr lang="en-US" smtClean="0"/>
              <a:t>14</a:t>
            </a:fld>
            <a:endParaRPr lang="en-US"/>
          </a:p>
        </p:txBody>
      </p:sp>
    </p:spTree>
    <p:extLst>
      <p:ext uri="{BB962C8B-B14F-4D97-AF65-F5344CB8AC3E}">
        <p14:creationId xmlns:p14="http://schemas.microsoft.com/office/powerpoint/2010/main" val="28850687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ctr"/>
            <a:r>
              <a:rPr lang="en-US"/>
              <a:t>Visualizing daily dependencies across our daily batch will </a:t>
            </a:r>
            <a:r>
              <a:rPr lang="en-US" b="1"/>
              <a:t>enable batch processing teams</a:t>
            </a:r>
            <a:r>
              <a:rPr lang="en-US"/>
              <a:t> </a:t>
            </a:r>
            <a:r>
              <a:rPr lang="en-US" b="1"/>
              <a:t>to better understand potential impacts</a:t>
            </a:r>
            <a:r>
              <a:rPr lang="en-US"/>
              <a:t> of an outage or failure.</a:t>
            </a:r>
          </a:p>
          <a:p>
            <a:pPr algn="ctr"/>
            <a:endParaRPr lang="en-US"/>
          </a:p>
          <a:p>
            <a:pPr algn="ctr"/>
            <a:r>
              <a:rPr lang="en-US"/>
              <a:t>The app we are developing will provide the ability to view the daily batch schedule as a whole and look for opportunities to</a:t>
            </a:r>
            <a:r>
              <a:rPr lang="en-US" b="1"/>
              <a:t> optimize the schedule and deliver data to the business faster.</a:t>
            </a:r>
            <a:endParaRPr lang="en-US"/>
          </a:p>
          <a:p>
            <a:endParaRPr lang="en-US">
              <a:ea typeface="Calibri"/>
              <a:cs typeface="Calibri"/>
            </a:endParaRPr>
          </a:p>
          <a:p>
            <a:pPr algn="ctr"/>
            <a:r>
              <a:rPr lang="en-US"/>
              <a:t>The application will serve as a </a:t>
            </a:r>
            <a:r>
              <a:rPr lang="en-US" b="1"/>
              <a:t>link between the technical batch processing teams and the business</a:t>
            </a:r>
            <a:r>
              <a:rPr lang="en-US"/>
              <a:t> to provide a complete visualization of all batches running in Zena.</a:t>
            </a:r>
            <a:endParaRPr lang="en-US">
              <a:ea typeface="Calibri"/>
              <a:cs typeface="Calibri"/>
            </a:endParaRPr>
          </a:p>
          <a:p>
            <a:endParaRPr lang="en-US">
              <a:ea typeface="Calibri"/>
              <a:cs typeface="Calibri"/>
            </a:endParaRPr>
          </a:p>
        </p:txBody>
      </p:sp>
      <p:sp>
        <p:nvSpPr>
          <p:cNvPr id="4" name="Slide Number Placeholder 3"/>
          <p:cNvSpPr>
            <a:spLocks noGrp="1"/>
          </p:cNvSpPr>
          <p:nvPr>
            <p:ph type="sldNum" sz="quarter" idx="5"/>
          </p:nvPr>
        </p:nvSpPr>
        <p:spPr/>
        <p:txBody>
          <a:bodyPr/>
          <a:lstStyle/>
          <a:p>
            <a:fld id="{C967B643-B699-4EC3-9851-8AE0C7940091}" type="slidenum">
              <a:rPr lang="en-US" smtClean="0"/>
              <a:t>15</a:t>
            </a:fld>
            <a:endParaRPr lang="en-US"/>
          </a:p>
        </p:txBody>
      </p:sp>
    </p:spTree>
    <p:extLst>
      <p:ext uri="{BB962C8B-B14F-4D97-AF65-F5344CB8AC3E}">
        <p14:creationId xmlns:p14="http://schemas.microsoft.com/office/powerpoint/2010/main" val="36975712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lnSpc>
                <a:spcPct val="90000"/>
              </a:lnSpc>
              <a:spcBef>
                <a:spcPts val="1000"/>
              </a:spcBef>
              <a:buFont typeface="Calibri,Sans-Serif"/>
              <a:buChar char="-"/>
            </a:pPr>
            <a:r>
              <a:rPr lang="en-US"/>
              <a:t>Data helps businesses make faster and smarter decisions. Being able to access this data more efficiently and at scale will </a:t>
            </a:r>
            <a:r>
              <a:rPr lang="en-US" b="1"/>
              <a:t>help our clients by enabling us to  make data driven decisions for them.</a:t>
            </a:r>
          </a:p>
          <a:p>
            <a:pPr marL="342900" indent="-342900">
              <a:lnSpc>
                <a:spcPct val="90000"/>
              </a:lnSpc>
              <a:spcBef>
                <a:spcPts val="1000"/>
              </a:spcBef>
              <a:buFont typeface="Calibri,Sans-Serif"/>
              <a:buChar char="-"/>
            </a:pPr>
            <a:r>
              <a:rPr lang="en-US"/>
              <a:t>Scalable data infrastructure allows for</a:t>
            </a:r>
            <a:r>
              <a:rPr lang="en-US" b="1"/>
              <a:t> better handling of customer data,</a:t>
            </a:r>
            <a:r>
              <a:rPr lang="en-US"/>
              <a:t> which will make for a </a:t>
            </a:r>
            <a:r>
              <a:rPr lang="en-US" b="1"/>
              <a:t>better customer experience</a:t>
            </a:r>
            <a:endParaRPr lang="en-US"/>
          </a:p>
          <a:p>
            <a:pPr marL="342900" indent="-342900">
              <a:lnSpc>
                <a:spcPct val="90000"/>
              </a:lnSpc>
              <a:spcBef>
                <a:spcPts val="1000"/>
              </a:spcBef>
              <a:buFont typeface="Calibri,Sans-Serif"/>
              <a:buChar char="-"/>
            </a:pPr>
            <a:r>
              <a:rPr lang="en-US"/>
              <a:t>The data lake allows for </a:t>
            </a:r>
            <a:r>
              <a:rPr lang="en-US" b="1"/>
              <a:t>more security to protect client and business data,</a:t>
            </a:r>
            <a:r>
              <a:rPr lang="en-US"/>
              <a:t> which builds trust among clients. </a:t>
            </a:r>
          </a:p>
          <a:p>
            <a:pPr marL="342900" indent="-342900">
              <a:lnSpc>
                <a:spcPct val="90000"/>
              </a:lnSpc>
              <a:spcBef>
                <a:spcPts val="1000"/>
              </a:spcBef>
              <a:buFont typeface="Calibri,Sans-Serif"/>
              <a:buChar char="-"/>
            </a:pPr>
            <a:r>
              <a:rPr lang="en-US"/>
              <a:t>Overall, a data lake allows for large volumes of data to be handled effectively, which results in </a:t>
            </a:r>
            <a:r>
              <a:rPr lang="en-US" b="1"/>
              <a:t>improved services and greater satisfaction.</a:t>
            </a:r>
          </a:p>
          <a:p>
            <a:pPr marL="171450" indent="-171450">
              <a:buFont typeface="Arial"/>
              <a:buChar char="•"/>
            </a:pPr>
            <a:endParaRPr lang="en-US"/>
          </a:p>
          <a:p>
            <a:pPr marL="342900" indent="-342900">
              <a:buFont typeface="Calibri,Sans-Serif"/>
              <a:buChar char="-"/>
            </a:pPr>
            <a:endParaRPr lang="en-US">
              <a:cs typeface="Calibri"/>
            </a:endParaRPr>
          </a:p>
          <a:p>
            <a:pPr marL="342900" indent="-342900">
              <a:buFont typeface="Calibri,Sans-Serif"/>
              <a:buChar char="-"/>
            </a:pPr>
            <a:endParaRPr lang="en-US">
              <a:ea typeface="Calibri"/>
              <a:cs typeface="Calibri"/>
            </a:endParaRPr>
          </a:p>
          <a:p>
            <a:pPr marL="342900" indent="-342900">
              <a:buFont typeface="Calibri,Sans-Serif"/>
              <a:buChar char="-"/>
            </a:pPr>
            <a:endParaRPr lang="en-US">
              <a:ea typeface="Calibri"/>
              <a:cs typeface="Calibri"/>
            </a:endParaRPr>
          </a:p>
          <a:p>
            <a:endParaRPr lang="en-US">
              <a:ea typeface="Calibri"/>
              <a:cs typeface="Calibri"/>
            </a:endParaRPr>
          </a:p>
        </p:txBody>
      </p:sp>
      <p:sp>
        <p:nvSpPr>
          <p:cNvPr id="4" name="Slide Number Placeholder 3"/>
          <p:cNvSpPr>
            <a:spLocks noGrp="1"/>
          </p:cNvSpPr>
          <p:nvPr>
            <p:ph type="sldNum" sz="quarter" idx="5"/>
          </p:nvPr>
        </p:nvSpPr>
        <p:spPr/>
        <p:txBody>
          <a:bodyPr/>
          <a:lstStyle/>
          <a:p>
            <a:fld id="{C967B643-B699-4EC3-9851-8AE0C7940091}" type="slidenum">
              <a:rPr lang="en-US" smtClean="0"/>
              <a:t>16</a:t>
            </a:fld>
            <a:endParaRPr lang="en-US"/>
          </a:p>
        </p:txBody>
      </p:sp>
    </p:spTree>
    <p:extLst>
      <p:ext uri="{BB962C8B-B14F-4D97-AF65-F5344CB8AC3E}">
        <p14:creationId xmlns:p14="http://schemas.microsoft.com/office/powerpoint/2010/main" val="7206003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967B643-B699-4EC3-9851-8AE0C7940091}" type="slidenum">
              <a:rPr lang="en-US" smtClean="0"/>
              <a:t>17</a:t>
            </a:fld>
            <a:endParaRPr lang="en-US"/>
          </a:p>
        </p:txBody>
      </p:sp>
    </p:spTree>
    <p:extLst>
      <p:ext uri="{BB962C8B-B14F-4D97-AF65-F5344CB8AC3E}">
        <p14:creationId xmlns:p14="http://schemas.microsoft.com/office/powerpoint/2010/main" val="10765273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967B643-B699-4EC3-9851-8AE0C7940091}" type="slidenum">
              <a:rPr lang="en-US" smtClean="0"/>
              <a:t>2</a:t>
            </a:fld>
            <a:endParaRPr lang="en-US"/>
          </a:p>
        </p:txBody>
      </p:sp>
    </p:spTree>
    <p:extLst>
      <p:ext uri="{BB962C8B-B14F-4D97-AF65-F5344CB8AC3E}">
        <p14:creationId xmlns:p14="http://schemas.microsoft.com/office/powerpoint/2010/main" val="18099036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Ethan</a:t>
            </a:r>
          </a:p>
          <a:p>
            <a:r>
              <a:rPr lang="en-US">
                <a:ea typeface="Calibri"/>
                <a:cs typeface="Calibri"/>
              </a:rPr>
              <a:t>Mention Hackathon in a few words </a:t>
            </a:r>
          </a:p>
          <a:p>
            <a:r>
              <a:rPr lang="en-US">
                <a:ea typeface="Calibri"/>
                <a:cs typeface="Calibri"/>
              </a:rPr>
              <a:t>Hackathon Problem Statement: "</a:t>
            </a:r>
            <a:r>
              <a:rPr lang="en-US"/>
              <a:t>Zena batch schedule data is complex and current tools have limitations to enable efficient decision making and action."</a:t>
            </a:r>
            <a:endParaRPr lang="en-US">
              <a:cs typeface="Calibri"/>
            </a:endParaRPr>
          </a:p>
          <a:p>
            <a:endParaRPr lang="en-US">
              <a:ea typeface="Calibri"/>
              <a:cs typeface="Calibri"/>
            </a:endParaRPr>
          </a:p>
        </p:txBody>
      </p:sp>
      <p:sp>
        <p:nvSpPr>
          <p:cNvPr id="4" name="Slide Number Placeholder 3"/>
          <p:cNvSpPr>
            <a:spLocks noGrp="1"/>
          </p:cNvSpPr>
          <p:nvPr>
            <p:ph type="sldNum" sz="quarter" idx="5"/>
          </p:nvPr>
        </p:nvSpPr>
        <p:spPr/>
        <p:txBody>
          <a:bodyPr/>
          <a:lstStyle/>
          <a:p>
            <a:fld id="{C967B643-B699-4EC3-9851-8AE0C7940091}" type="slidenum">
              <a:rPr lang="en-US" smtClean="0"/>
              <a:t>3</a:t>
            </a:fld>
            <a:endParaRPr lang="en-US"/>
          </a:p>
        </p:txBody>
      </p:sp>
    </p:spTree>
    <p:extLst>
      <p:ext uri="{BB962C8B-B14F-4D97-AF65-F5344CB8AC3E}">
        <p14:creationId xmlns:p14="http://schemas.microsoft.com/office/powerpoint/2010/main" val="36042600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Sans-Serif"/>
              <a:buNone/>
            </a:pPr>
            <a:endParaRPr lang="en-US" dirty="0"/>
          </a:p>
        </p:txBody>
      </p:sp>
      <p:sp>
        <p:nvSpPr>
          <p:cNvPr id="4" name="Slide Number Placeholder 3"/>
          <p:cNvSpPr>
            <a:spLocks noGrp="1"/>
          </p:cNvSpPr>
          <p:nvPr>
            <p:ph type="sldNum" sz="quarter" idx="5"/>
          </p:nvPr>
        </p:nvSpPr>
        <p:spPr/>
        <p:txBody>
          <a:bodyPr/>
          <a:lstStyle/>
          <a:p>
            <a:fld id="{C967B643-B699-4EC3-9851-8AE0C7940091}" type="slidenum">
              <a:rPr lang="en-US" smtClean="0"/>
              <a:t>4</a:t>
            </a:fld>
            <a:endParaRPr lang="en-US"/>
          </a:p>
        </p:txBody>
      </p:sp>
    </p:spTree>
    <p:extLst>
      <p:ext uri="{BB962C8B-B14F-4D97-AF65-F5344CB8AC3E}">
        <p14:creationId xmlns:p14="http://schemas.microsoft.com/office/powerpoint/2010/main" val="6686629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Made Dimension and Fact Table </a:t>
            </a:r>
          </a:p>
          <a:p>
            <a:endParaRPr lang="en-US" dirty="0">
              <a:ea typeface="Calibri"/>
              <a:cs typeface="Calibri"/>
            </a:endParaRPr>
          </a:p>
          <a:p>
            <a:pPr algn="l">
              <a:buFont typeface="+mj-lt"/>
              <a:buAutoNum type="arabicPeriod"/>
            </a:pPr>
            <a:r>
              <a:rPr lang="en-US" b="1" i="0" dirty="0">
                <a:solidFill>
                  <a:srgbClr val="ECECEC"/>
                </a:solidFill>
                <a:effectLst/>
                <a:latin typeface="Söhne"/>
              </a:rPr>
              <a:t>Dimension Table</a:t>
            </a:r>
            <a:r>
              <a:rPr lang="en-US" b="0" i="0" dirty="0">
                <a:solidFill>
                  <a:srgbClr val="ECECEC"/>
                </a:solidFill>
                <a:effectLst/>
                <a:latin typeface="Söhne"/>
              </a:rPr>
              <a:t>:</a:t>
            </a:r>
          </a:p>
          <a:p>
            <a:pPr marL="742950" lvl="1" indent="-285750" algn="l">
              <a:buFont typeface="+mj-lt"/>
              <a:buAutoNum type="arabicPeriod"/>
            </a:pPr>
            <a:r>
              <a:rPr lang="en-US" b="0" i="0" dirty="0">
                <a:solidFill>
                  <a:srgbClr val="ECECEC"/>
                </a:solidFill>
                <a:effectLst/>
                <a:latin typeface="Söhne"/>
              </a:rPr>
              <a:t>A dimension table contains descriptive attributes, or dimensions, that provide context to the measurements stored in the fact table.</a:t>
            </a:r>
          </a:p>
          <a:p>
            <a:pPr marL="742950" lvl="1" indent="-285750" algn="l">
              <a:buFont typeface="+mj-lt"/>
              <a:buAutoNum type="arabicPeriod"/>
            </a:pPr>
            <a:r>
              <a:rPr lang="en-US" b="0" i="0" dirty="0">
                <a:solidFill>
                  <a:srgbClr val="ECECEC"/>
                </a:solidFill>
                <a:effectLst/>
                <a:latin typeface="Söhne"/>
              </a:rPr>
              <a:t>Each record in a dimension table represents a unique category, entity, or characteristic, such as time, location, product, or customer.</a:t>
            </a:r>
          </a:p>
          <a:p>
            <a:pPr marL="742950" lvl="1" indent="-285750" algn="l">
              <a:buFont typeface="+mj-lt"/>
              <a:buAutoNum type="arabicPeriod"/>
            </a:pPr>
            <a:r>
              <a:rPr lang="en-US" b="0" i="0" dirty="0">
                <a:solidFill>
                  <a:srgbClr val="ECECEC"/>
                </a:solidFill>
                <a:effectLst/>
                <a:latin typeface="Söhne"/>
              </a:rPr>
              <a:t>Dimension tables are typically relatively small compared to fact tables and are often used for filtering, grouping, and labeling data in analytical queries.</a:t>
            </a:r>
          </a:p>
          <a:p>
            <a:pPr marL="742950" lvl="1" indent="-285750" algn="l">
              <a:buFont typeface="+mj-lt"/>
              <a:buAutoNum type="arabicPeriod"/>
            </a:pPr>
            <a:r>
              <a:rPr lang="en-US" b="0" i="0" dirty="0">
                <a:solidFill>
                  <a:srgbClr val="ECECEC"/>
                </a:solidFill>
                <a:effectLst/>
                <a:latin typeface="Söhne"/>
              </a:rPr>
              <a:t>Example dimension tables: Time dimension (containing attributes like year, month, day), Product dimension (containing attributes like product ID, name, category), Customer dimension (containing attributes like customer ID, name, address).</a:t>
            </a:r>
          </a:p>
          <a:p>
            <a:pPr algn="l">
              <a:buFont typeface="+mj-lt"/>
              <a:buAutoNum type="arabicPeriod"/>
            </a:pPr>
            <a:r>
              <a:rPr lang="en-US" b="1" i="0" dirty="0">
                <a:solidFill>
                  <a:srgbClr val="ECECEC"/>
                </a:solidFill>
                <a:effectLst/>
                <a:latin typeface="Söhne"/>
              </a:rPr>
              <a:t>Fact Table</a:t>
            </a:r>
            <a:r>
              <a:rPr lang="en-US" b="0" i="0" dirty="0">
                <a:solidFill>
                  <a:srgbClr val="ECECEC"/>
                </a:solidFill>
                <a:effectLst/>
                <a:latin typeface="Söhne"/>
              </a:rPr>
              <a:t>:</a:t>
            </a:r>
          </a:p>
          <a:p>
            <a:pPr marL="742950" lvl="1" indent="-285750" algn="l">
              <a:buFont typeface="+mj-lt"/>
              <a:buAutoNum type="arabicPeriod"/>
            </a:pPr>
            <a:r>
              <a:rPr lang="en-US" b="0" i="0" dirty="0">
                <a:solidFill>
                  <a:srgbClr val="ECECEC"/>
                </a:solidFill>
                <a:effectLst/>
                <a:latin typeface="Söhne"/>
              </a:rPr>
              <a:t>A fact table contains quantitative, numerical data, known as measures, along with foreign keys that reference the related dimension tables.</a:t>
            </a:r>
          </a:p>
          <a:p>
            <a:pPr marL="742950" lvl="1" indent="-285750" algn="l">
              <a:buFont typeface="+mj-lt"/>
              <a:buAutoNum type="arabicPeriod"/>
            </a:pPr>
            <a:r>
              <a:rPr lang="en-US" b="0" i="0" dirty="0">
                <a:solidFill>
                  <a:srgbClr val="ECECEC"/>
                </a:solidFill>
                <a:effectLst/>
                <a:latin typeface="Söhne"/>
              </a:rPr>
              <a:t>Each record in a fact table represents a specific event, transaction, or observation and contains data that can be aggregated or analyzed.</a:t>
            </a:r>
          </a:p>
          <a:p>
            <a:pPr marL="742950" lvl="1" indent="-285750" algn="l">
              <a:buFont typeface="+mj-lt"/>
              <a:buAutoNum type="arabicPeriod"/>
            </a:pPr>
            <a:r>
              <a:rPr lang="en-US" b="0" i="0" dirty="0">
                <a:solidFill>
                  <a:srgbClr val="ECECEC"/>
                </a:solidFill>
                <a:effectLst/>
                <a:latin typeface="Söhne"/>
              </a:rPr>
              <a:t>Fact tables typically contain large volumes of data and are the primary source for analysis in data warehousing.</a:t>
            </a:r>
          </a:p>
          <a:p>
            <a:pPr marL="742950" lvl="1" indent="-285750" algn="l">
              <a:buFont typeface="+mj-lt"/>
              <a:buAutoNum type="arabicPeriod"/>
            </a:pPr>
            <a:r>
              <a:rPr lang="en-US" b="0" i="0" dirty="0">
                <a:solidFill>
                  <a:srgbClr val="ECECEC"/>
                </a:solidFill>
                <a:effectLst/>
                <a:latin typeface="Söhne"/>
              </a:rPr>
              <a:t>Fact tables are often associated with business processes such as sales, inventory, financial transactions, or web traffic.</a:t>
            </a:r>
          </a:p>
          <a:p>
            <a:pPr marL="742950" lvl="1" indent="-285750" algn="l">
              <a:buFont typeface="+mj-lt"/>
              <a:buAutoNum type="arabicPeriod"/>
            </a:pPr>
            <a:r>
              <a:rPr lang="en-US" b="0" i="0" dirty="0">
                <a:solidFill>
                  <a:srgbClr val="ECECEC"/>
                </a:solidFill>
                <a:effectLst/>
                <a:latin typeface="Söhne"/>
              </a:rPr>
              <a:t>Example fact tables: Sales fact table (containing measures like revenue, quantity sold), Inventory fact table (containing measures like stock levels, order quantities), Web traffic fact table (containing measures like page views, visit duration).</a:t>
            </a:r>
          </a:p>
          <a:p>
            <a:endParaRPr lang="en-US" dirty="0">
              <a:ea typeface="Calibri"/>
              <a:cs typeface="Calibri"/>
            </a:endParaRPr>
          </a:p>
        </p:txBody>
      </p:sp>
      <p:sp>
        <p:nvSpPr>
          <p:cNvPr id="4" name="Slide Number Placeholder 3"/>
          <p:cNvSpPr>
            <a:spLocks noGrp="1"/>
          </p:cNvSpPr>
          <p:nvPr>
            <p:ph type="sldNum" sz="quarter" idx="5"/>
          </p:nvPr>
        </p:nvSpPr>
        <p:spPr/>
        <p:txBody>
          <a:bodyPr/>
          <a:lstStyle/>
          <a:p>
            <a:fld id="{C967B643-B699-4EC3-9851-8AE0C7940091}" type="slidenum">
              <a:rPr lang="en-US" smtClean="0"/>
              <a:t>5</a:t>
            </a:fld>
            <a:endParaRPr lang="en-US"/>
          </a:p>
        </p:txBody>
      </p:sp>
    </p:spTree>
    <p:extLst>
      <p:ext uri="{BB962C8B-B14F-4D97-AF65-F5344CB8AC3E}">
        <p14:creationId xmlns:p14="http://schemas.microsoft.com/office/powerpoint/2010/main" val="8496923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Handling all the missing </a:t>
            </a:r>
            <a:r>
              <a:rPr lang="en-US" dirty="0" err="1">
                <a:ea typeface="Calibri"/>
                <a:cs typeface="Calibri"/>
              </a:rPr>
              <a:t>datas</a:t>
            </a:r>
            <a:r>
              <a:rPr lang="en-US" dirty="0">
                <a:ea typeface="Calibri"/>
                <a:cs typeface="Calibri"/>
              </a:rPr>
              <a:t> and merging them</a:t>
            </a:r>
          </a:p>
          <a:p>
            <a:endParaRPr lang="en-US" dirty="0">
              <a:ea typeface="Calibri"/>
              <a:cs typeface="Calibri"/>
            </a:endParaRPr>
          </a:p>
          <a:p>
            <a:endParaRPr lang="en-US" dirty="0">
              <a:ea typeface="Calibri"/>
              <a:cs typeface="Calibri"/>
            </a:endParaRPr>
          </a:p>
          <a:p>
            <a:r>
              <a:rPr lang="en-US" dirty="0">
                <a:ea typeface="Calibri"/>
                <a:cs typeface="Calibri"/>
              </a:rPr>
              <a:t>Merging individual datasets  -  Left joins – Inner Joins </a:t>
            </a:r>
          </a:p>
          <a:p>
            <a:endParaRPr lang="en-US" dirty="0">
              <a:ea typeface="Calibri"/>
              <a:cs typeface="Calibri"/>
            </a:endParaRPr>
          </a:p>
          <a:p>
            <a:r>
              <a:rPr lang="en-US" dirty="0">
                <a:ea typeface="Calibri"/>
                <a:cs typeface="Calibri"/>
              </a:rPr>
              <a:t>Methods used to extract data</a:t>
            </a:r>
          </a:p>
          <a:p>
            <a:r>
              <a:rPr lang="en-US" dirty="0" err="1">
                <a:ea typeface="Calibri"/>
                <a:cs typeface="Calibri"/>
              </a:rPr>
              <a:t>Api</a:t>
            </a:r>
            <a:r>
              <a:rPr lang="en-US" dirty="0">
                <a:ea typeface="Calibri"/>
                <a:cs typeface="Calibri"/>
              </a:rPr>
              <a:t> calls </a:t>
            </a:r>
          </a:p>
          <a:p>
            <a:r>
              <a:rPr lang="en-US" dirty="0">
                <a:ea typeface="Calibri"/>
                <a:cs typeface="Calibri"/>
              </a:rPr>
              <a:t>Live Extract tableau </a:t>
            </a:r>
          </a:p>
          <a:p>
            <a:r>
              <a:rPr lang="en-US" dirty="0">
                <a:ea typeface="Calibri"/>
                <a:cs typeface="Calibri"/>
              </a:rPr>
              <a:t>Local Extract tableau</a:t>
            </a:r>
          </a:p>
          <a:p>
            <a:endParaRPr lang="en-US" dirty="0">
              <a:ea typeface="Calibri"/>
              <a:cs typeface="Calibri"/>
            </a:endParaRPr>
          </a:p>
          <a:p>
            <a:endParaRPr lang="en-US" dirty="0">
              <a:ea typeface="Calibri"/>
              <a:cs typeface="Calibri"/>
            </a:endParaRPr>
          </a:p>
        </p:txBody>
      </p:sp>
      <p:sp>
        <p:nvSpPr>
          <p:cNvPr id="4" name="Slide Number Placeholder 3"/>
          <p:cNvSpPr>
            <a:spLocks noGrp="1"/>
          </p:cNvSpPr>
          <p:nvPr>
            <p:ph type="sldNum" sz="quarter" idx="5"/>
          </p:nvPr>
        </p:nvSpPr>
        <p:spPr/>
        <p:txBody>
          <a:bodyPr/>
          <a:lstStyle/>
          <a:p>
            <a:fld id="{C967B643-B699-4EC3-9851-8AE0C7940091}" type="slidenum">
              <a:rPr lang="en-US" smtClean="0"/>
              <a:t>6</a:t>
            </a:fld>
            <a:endParaRPr lang="en-US"/>
          </a:p>
        </p:txBody>
      </p:sp>
    </p:spTree>
    <p:extLst>
      <p:ext uri="{BB962C8B-B14F-4D97-AF65-F5344CB8AC3E}">
        <p14:creationId xmlns:p14="http://schemas.microsoft.com/office/powerpoint/2010/main" val="4244592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Interesting part is this is a scatter plot and not a heatmap or a box plot</a:t>
            </a:r>
          </a:p>
          <a:p>
            <a:endParaRPr lang="en-US" dirty="0">
              <a:ea typeface="Calibri"/>
              <a:cs typeface="Calibri"/>
            </a:endParaRPr>
          </a:p>
          <a:p>
            <a:endParaRPr lang="en-US" dirty="0">
              <a:ea typeface="Calibri"/>
              <a:cs typeface="Calibri"/>
            </a:endParaRPr>
          </a:p>
          <a:p>
            <a:pPr algn="l">
              <a:buFont typeface="+mj-lt"/>
              <a:buAutoNum type="arabicPeriod"/>
            </a:pPr>
            <a:r>
              <a:rPr lang="en-US" b="0" i="0" dirty="0" err="1">
                <a:solidFill>
                  <a:srgbClr val="ECECEC"/>
                </a:solidFill>
                <a:effectLst/>
                <a:latin typeface="Söhne"/>
              </a:rPr>
              <a:t>plt.style.use</a:t>
            </a:r>
            <a:r>
              <a:rPr lang="en-US" b="0" i="0" dirty="0">
                <a:solidFill>
                  <a:srgbClr val="ECECEC"/>
                </a:solidFill>
                <a:effectLst/>
                <a:latin typeface="Söhne"/>
              </a:rPr>
              <a:t>('seaborn'): Sets the style of the plot using the seaborn style.</a:t>
            </a:r>
          </a:p>
          <a:p>
            <a:pPr algn="l">
              <a:buFont typeface="+mj-lt"/>
              <a:buAutoNum type="arabicPeriod"/>
            </a:pPr>
            <a:r>
              <a:rPr lang="en-US" b="0" i="0" dirty="0">
                <a:solidFill>
                  <a:srgbClr val="ECECEC"/>
                </a:solidFill>
                <a:effectLst/>
                <a:latin typeface="Söhne"/>
              </a:rPr>
              <a:t>top_5_crimes = </a:t>
            </a:r>
            <a:r>
              <a:rPr lang="en-US" b="0" i="0" dirty="0" err="1">
                <a:solidFill>
                  <a:srgbClr val="ECECEC"/>
                </a:solidFill>
                <a:effectLst/>
                <a:latin typeface="Söhne"/>
              </a:rPr>
              <a:t>df</a:t>
            </a:r>
            <a:r>
              <a:rPr lang="en-US" b="0" i="0" dirty="0">
                <a:solidFill>
                  <a:srgbClr val="ECECEC"/>
                </a:solidFill>
                <a:effectLst/>
                <a:latin typeface="Söhne"/>
              </a:rPr>
              <a:t>['Primary Type'].</a:t>
            </a:r>
            <a:r>
              <a:rPr lang="en-US" b="0" i="0" dirty="0" err="1">
                <a:solidFill>
                  <a:srgbClr val="ECECEC"/>
                </a:solidFill>
                <a:effectLst/>
                <a:latin typeface="Söhne"/>
              </a:rPr>
              <a:t>value_counts</a:t>
            </a:r>
            <a:r>
              <a:rPr lang="en-US" b="0" i="0" dirty="0">
                <a:solidFill>
                  <a:srgbClr val="ECECEC"/>
                </a:solidFill>
                <a:effectLst/>
                <a:latin typeface="Söhne"/>
              </a:rPr>
              <a:t>().</a:t>
            </a:r>
            <a:r>
              <a:rPr lang="en-US" b="0" i="0" dirty="0" err="1">
                <a:solidFill>
                  <a:srgbClr val="ECECEC"/>
                </a:solidFill>
                <a:effectLst/>
                <a:latin typeface="Söhne"/>
              </a:rPr>
              <a:t>sort_values</a:t>
            </a:r>
            <a:r>
              <a:rPr lang="en-US" b="0" i="0" dirty="0">
                <a:solidFill>
                  <a:srgbClr val="ECECEC"/>
                </a:solidFill>
                <a:effectLst/>
                <a:latin typeface="Söhne"/>
              </a:rPr>
              <a:t>(ascending=False).head(): Calculates the top 5 most frequent crime types in the dataset </a:t>
            </a:r>
            <a:r>
              <a:rPr lang="en-US" b="0" i="0" dirty="0" err="1">
                <a:solidFill>
                  <a:srgbClr val="ECECEC"/>
                </a:solidFill>
                <a:effectLst/>
                <a:latin typeface="Söhne"/>
              </a:rPr>
              <a:t>df</a:t>
            </a:r>
            <a:r>
              <a:rPr lang="en-US" b="0" i="0" dirty="0">
                <a:solidFill>
                  <a:srgbClr val="ECECEC"/>
                </a:solidFill>
                <a:effectLst/>
                <a:latin typeface="Söhne"/>
              </a:rPr>
              <a:t>.</a:t>
            </a:r>
          </a:p>
          <a:p>
            <a:pPr algn="l">
              <a:buFont typeface="+mj-lt"/>
              <a:buAutoNum type="arabicPeriod"/>
            </a:pPr>
            <a:r>
              <a:rPr lang="en-US" b="0" i="0" dirty="0">
                <a:solidFill>
                  <a:srgbClr val="ECECEC"/>
                </a:solidFill>
                <a:effectLst/>
                <a:latin typeface="Söhne"/>
              </a:rPr>
              <a:t>temp = </a:t>
            </a:r>
            <a:r>
              <a:rPr lang="en-US" b="0" i="0" dirty="0" err="1">
                <a:solidFill>
                  <a:srgbClr val="ECECEC"/>
                </a:solidFill>
                <a:effectLst/>
                <a:latin typeface="Söhne"/>
              </a:rPr>
              <a:t>df.groupby</a:t>
            </a:r>
            <a:r>
              <a:rPr lang="en-US" b="0" i="0" dirty="0">
                <a:solidFill>
                  <a:srgbClr val="ECECEC"/>
                </a:solidFill>
                <a:effectLst/>
                <a:latin typeface="Söhne"/>
              </a:rPr>
              <a:t>('Primary Type', </a:t>
            </a:r>
            <a:r>
              <a:rPr lang="en-US" b="0" i="0" dirty="0" err="1">
                <a:solidFill>
                  <a:srgbClr val="ECECEC"/>
                </a:solidFill>
                <a:effectLst/>
                <a:latin typeface="Söhne"/>
              </a:rPr>
              <a:t>as_index</a:t>
            </a:r>
            <a:r>
              <a:rPr lang="en-US" b="0" i="0" dirty="0">
                <a:solidFill>
                  <a:srgbClr val="ECECEC"/>
                </a:solidFill>
                <a:effectLst/>
                <a:latin typeface="Söhne"/>
              </a:rPr>
              <a:t>=False).</a:t>
            </a:r>
            <a:r>
              <a:rPr lang="en-US" b="0" i="0" dirty="0" err="1">
                <a:solidFill>
                  <a:srgbClr val="ECECEC"/>
                </a:solidFill>
                <a:effectLst/>
                <a:latin typeface="Söhne"/>
              </a:rPr>
              <a:t>agg</a:t>
            </a:r>
            <a:r>
              <a:rPr lang="en-US" b="0" i="0" dirty="0">
                <a:solidFill>
                  <a:srgbClr val="ECECEC"/>
                </a:solidFill>
                <a:effectLst/>
                <a:latin typeface="Söhne"/>
              </a:rPr>
              <a:t>({"ID": "count"}): Groups the data by 'Primary Type' and counts the occurrences of each crime type, storing the result in a </a:t>
            </a:r>
            <a:r>
              <a:rPr lang="en-US" b="0" i="0" dirty="0" err="1">
                <a:solidFill>
                  <a:srgbClr val="ECECEC"/>
                </a:solidFill>
                <a:effectLst/>
                <a:latin typeface="Söhne"/>
              </a:rPr>
              <a:t>DataFrame</a:t>
            </a:r>
            <a:r>
              <a:rPr lang="en-US" b="0" i="0" dirty="0">
                <a:solidFill>
                  <a:srgbClr val="ECECEC"/>
                </a:solidFill>
                <a:effectLst/>
                <a:latin typeface="Söhne"/>
              </a:rPr>
              <a:t> called temp.</a:t>
            </a:r>
          </a:p>
          <a:p>
            <a:pPr algn="l">
              <a:buFont typeface="+mj-lt"/>
              <a:buAutoNum type="arabicPeriod"/>
            </a:pPr>
            <a:r>
              <a:rPr lang="en-US" b="0" i="0" dirty="0">
                <a:solidFill>
                  <a:srgbClr val="ECECEC"/>
                </a:solidFill>
                <a:effectLst/>
                <a:latin typeface="Söhne"/>
              </a:rPr>
              <a:t>temp = </a:t>
            </a:r>
            <a:r>
              <a:rPr lang="en-US" b="0" i="0" dirty="0" err="1">
                <a:solidFill>
                  <a:srgbClr val="ECECEC"/>
                </a:solidFill>
                <a:effectLst/>
                <a:latin typeface="Söhne"/>
              </a:rPr>
              <a:t>temp.sort_values</a:t>
            </a:r>
            <a:r>
              <a:rPr lang="en-US" b="0" i="0" dirty="0">
                <a:solidFill>
                  <a:srgbClr val="ECECEC"/>
                </a:solidFill>
                <a:effectLst/>
                <a:latin typeface="Söhne"/>
              </a:rPr>
              <a:t>(by=['ID'], ascending=False).head(): Sorts the </a:t>
            </a:r>
            <a:r>
              <a:rPr lang="en-US" b="0" i="0" dirty="0" err="1">
                <a:solidFill>
                  <a:srgbClr val="ECECEC"/>
                </a:solidFill>
                <a:effectLst/>
                <a:latin typeface="Söhne"/>
              </a:rPr>
              <a:t>DataFrame</a:t>
            </a:r>
            <a:r>
              <a:rPr lang="en-US" b="0" i="0" dirty="0">
                <a:solidFill>
                  <a:srgbClr val="ECECEC"/>
                </a:solidFill>
                <a:effectLst/>
                <a:latin typeface="Söhne"/>
              </a:rPr>
              <a:t> temp based on the count of crimes (ID) in descending order and selects the top 5 crime types.</a:t>
            </a:r>
          </a:p>
          <a:p>
            <a:pPr algn="l">
              <a:buFont typeface="+mj-lt"/>
              <a:buAutoNum type="arabicPeriod"/>
            </a:pPr>
            <a:r>
              <a:rPr lang="en-US" b="0" i="0" dirty="0">
                <a:solidFill>
                  <a:srgbClr val="ECECEC"/>
                </a:solidFill>
                <a:effectLst/>
                <a:latin typeface="Söhne"/>
              </a:rPr>
              <a:t>temp = </a:t>
            </a:r>
            <a:r>
              <a:rPr lang="en-US" b="0" i="0" dirty="0" err="1">
                <a:solidFill>
                  <a:srgbClr val="ECECEC"/>
                </a:solidFill>
                <a:effectLst/>
                <a:latin typeface="Söhne"/>
              </a:rPr>
              <a:t>temp.sort_values</a:t>
            </a:r>
            <a:r>
              <a:rPr lang="en-US" b="0" i="0" dirty="0">
                <a:solidFill>
                  <a:srgbClr val="ECECEC"/>
                </a:solidFill>
                <a:effectLst/>
                <a:latin typeface="Söhne"/>
              </a:rPr>
              <a:t>(by='ID', ascending=True): Further sorts the </a:t>
            </a:r>
            <a:r>
              <a:rPr lang="en-US" b="0" i="0" dirty="0" err="1">
                <a:solidFill>
                  <a:srgbClr val="ECECEC"/>
                </a:solidFill>
                <a:effectLst/>
                <a:latin typeface="Söhne"/>
              </a:rPr>
              <a:t>DataFrame</a:t>
            </a:r>
            <a:r>
              <a:rPr lang="en-US" b="0" i="0" dirty="0">
                <a:solidFill>
                  <a:srgbClr val="ECECEC"/>
                </a:solidFill>
                <a:effectLst/>
                <a:latin typeface="Söhne"/>
              </a:rPr>
              <a:t> temp based on the count of crimes (ID) in ascending order. This is not necessary and might be redundant.</a:t>
            </a:r>
          </a:p>
          <a:p>
            <a:pPr algn="l">
              <a:buFont typeface="+mj-lt"/>
              <a:buAutoNum type="arabicPeriod"/>
            </a:pPr>
            <a:r>
              <a:rPr lang="en-US" b="0" i="0" dirty="0" err="1">
                <a:solidFill>
                  <a:srgbClr val="ECECEC"/>
                </a:solidFill>
                <a:effectLst/>
                <a:latin typeface="Söhne"/>
              </a:rPr>
              <a:t>sns.barplot</a:t>
            </a:r>
            <a:r>
              <a:rPr lang="en-US" b="0" i="0" dirty="0">
                <a:solidFill>
                  <a:srgbClr val="ECECEC"/>
                </a:solidFill>
                <a:effectLst/>
                <a:latin typeface="Söhne"/>
              </a:rPr>
              <a:t>(x='ID', y='Primary Type', data=temp, palette="</a:t>
            </a:r>
            <a:r>
              <a:rPr lang="en-US" b="0" i="0" dirty="0" err="1">
                <a:solidFill>
                  <a:srgbClr val="ECECEC"/>
                </a:solidFill>
                <a:effectLst/>
                <a:latin typeface="Söhne"/>
              </a:rPr>
              <a:t>Blues_d</a:t>
            </a:r>
            <a:r>
              <a:rPr lang="en-US" b="0" i="0" dirty="0">
                <a:solidFill>
                  <a:srgbClr val="ECECEC"/>
                </a:solidFill>
                <a:effectLst/>
                <a:latin typeface="Söhne"/>
              </a:rPr>
              <a:t>"): Creates a bar plot using </a:t>
            </a:r>
            <a:r>
              <a:rPr lang="en-US" b="0" i="0" dirty="0" err="1">
                <a:solidFill>
                  <a:srgbClr val="ECECEC"/>
                </a:solidFill>
                <a:effectLst/>
                <a:latin typeface="Söhne"/>
              </a:rPr>
              <a:t>seaborn's</a:t>
            </a:r>
            <a:r>
              <a:rPr lang="en-US" b="0" i="0" dirty="0">
                <a:solidFill>
                  <a:srgbClr val="ECECEC"/>
                </a:solidFill>
                <a:effectLst/>
                <a:latin typeface="Söhne"/>
              </a:rPr>
              <a:t> </a:t>
            </a:r>
            <a:r>
              <a:rPr lang="en-US" b="0" i="0" dirty="0" err="1">
                <a:solidFill>
                  <a:srgbClr val="ECECEC"/>
                </a:solidFill>
                <a:effectLst/>
                <a:latin typeface="Söhne"/>
              </a:rPr>
              <a:t>barplot</a:t>
            </a:r>
            <a:r>
              <a:rPr lang="en-US" b="0" i="0" dirty="0">
                <a:solidFill>
                  <a:srgbClr val="ECECEC"/>
                </a:solidFill>
                <a:effectLst/>
                <a:latin typeface="Söhne"/>
              </a:rPr>
              <a:t> function. The x-axis represents the count of crimes (ID), and the y-axis represents the crime types (Primary Type). The data used for plotting is the temp </a:t>
            </a:r>
            <a:r>
              <a:rPr lang="en-US" b="0" i="0" dirty="0" err="1">
                <a:solidFill>
                  <a:srgbClr val="ECECEC"/>
                </a:solidFill>
                <a:effectLst/>
                <a:latin typeface="Söhne"/>
              </a:rPr>
              <a:t>DataFrame</a:t>
            </a:r>
            <a:r>
              <a:rPr lang="en-US" b="0" i="0" dirty="0">
                <a:solidFill>
                  <a:srgbClr val="ECECEC"/>
                </a:solidFill>
                <a:effectLst/>
                <a:latin typeface="Söhne"/>
              </a:rPr>
              <a:t>. The color palette used for the bars is "</a:t>
            </a:r>
            <a:r>
              <a:rPr lang="en-US" b="0" i="0" dirty="0" err="1">
                <a:solidFill>
                  <a:srgbClr val="ECECEC"/>
                </a:solidFill>
                <a:effectLst/>
                <a:latin typeface="Söhne"/>
              </a:rPr>
              <a:t>Blues_d</a:t>
            </a:r>
            <a:r>
              <a:rPr lang="en-US" b="0" i="0" dirty="0">
                <a:solidFill>
                  <a:srgbClr val="ECECEC"/>
                </a:solidFill>
                <a:effectLst/>
                <a:latin typeface="Söhne"/>
              </a:rPr>
              <a:t>".</a:t>
            </a:r>
          </a:p>
          <a:p>
            <a:pPr algn="l">
              <a:buFont typeface="+mj-lt"/>
              <a:buAutoNum type="arabicPeriod"/>
            </a:pPr>
            <a:r>
              <a:rPr lang="en-US" b="0" i="0" dirty="0" err="1">
                <a:solidFill>
                  <a:srgbClr val="ECECEC"/>
                </a:solidFill>
                <a:effectLst/>
                <a:latin typeface="Söhne"/>
              </a:rPr>
              <a:t>plt.title</a:t>
            </a:r>
            <a:r>
              <a:rPr lang="en-US" b="0" i="0" dirty="0">
                <a:solidFill>
                  <a:srgbClr val="ECECEC"/>
                </a:solidFill>
                <a:effectLst/>
                <a:latin typeface="Söhne"/>
              </a:rPr>
              <a:t>("Top 5 Crimes in Chicago", </a:t>
            </a:r>
            <a:r>
              <a:rPr lang="en-US" b="0" i="0" dirty="0" err="1">
                <a:solidFill>
                  <a:srgbClr val="ECECEC"/>
                </a:solidFill>
                <a:effectLst/>
                <a:latin typeface="Söhne"/>
              </a:rPr>
              <a:t>fontdict</a:t>
            </a:r>
            <a:r>
              <a:rPr lang="en-US" b="0" i="0" dirty="0">
                <a:solidFill>
                  <a:srgbClr val="ECECEC"/>
                </a:solidFill>
                <a:effectLst/>
                <a:latin typeface="Söhne"/>
              </a:rPr>
              <a:t>={'</a:t>
            </a:r>
            <a:r>
              <a:rPr lang="en-US" b="0" i="0" dirty="0" err="1">
                <a:solidFill>
                  <a:srgbClr val="ECECEC"/>
                </a:solidFill>
                <a:effectLst/>
                <a:latin typeface="Söhne"/>
              </a:rPr>
              <a:t>fontsize</a:t>
            </a:r>
            <a:r>
              <a:rPr lang="en-US" b="0" i="0" dirty="0">
                <a:solidFill>
                  <a:srgbClr val="ECECEC"/>
                </a:solidFill>
                <a:effectLst/>
                <a:latin typeface="Söhne"/>
              </a:rPr>
              <a:t>': 30, '</a:t>
            </a:r>
            <a:r>
              <a:rPr lang="en-US" b="0" i="0" dirty="0" err="1">
                <a:solidFill>
                  <a:srgbClr val="ECECEC"/>
                </a:solidFill>
                <a:effectLst/>
                <a:latin typeface="Söhne"/>
              </a:rPr>
              <a:t>fontname</a:t>
            </a:r>
            <a:r>
              <a:rPr lang="en-US" b="0" i="0" dirty="0">
                <a:solidFill>
                  <a:srgbClr val="ECECEC"/>
                </a:solidFill>
                <a:effectLst/>
                <a:latin typeface="Söhne"/>
              </a:rPr>
              <a:t>':'Arial', 'color': '#000000'}): Sets the title of the plot to "Top 5 Crimes in Chicago" with specific font properties.</a:t>
            </a:r>
          </a:p>
          <a:p>
            <a:pPr algn="l">
              <a:buFont typeface="+mj-lt"/>
              <a:buAutoNum type="arabicPeriod"/>
            </a:pPr>
            <a:r>
              <a:rPr lang="en-US" b="0" i="0" dirty="0" err="1">
                <a:solidFill>
                  <a:srgbClr val="ECECEC"/>
                </a:solidFill>
                <a:effectLst/>
                <a:latin typeface="Söhne"/>
              </a:rPr>
              <a:t>plt.xlabel</a:t>
            </a:r>
            <a:r>
              <a:rPr lang="en-US" b="0" i="0" dirty="0">
                <a:solidFill>
                  <a:srgbClr val="ECECEC"/>
                </a:solidFill>
                <a:effectLst/>
                <a:latin typeface="Söhne"/>
              </a:rPr>
              <a:t>("\</a:t>
            </a:r>
            <a:r>
              <a:rPr lang="en-US" b="0" i="0" dirty="0" err="1">
                <a:solidFill>
                  <a:srgbClr val="ECECEC"/>
                </a:solidFill>
                <a:effectLst/>
                <a:latin typeface="Söhne"/>
              </a:rPr>
              <a:t>nCOUNT</a:t>
            </a:r>
            <a:r>
              <a:rPr lang="en-US" b="0" i="0" dirty="0">
                <a:solidFill>
                  <a:srgbClr val="ECECEC"/>
                </a:solidFill>
                <a:effectLst/>
                <a:latin typeface="Söhne"/>
              </a:rPr>
              <a:t> OF CRIMES", </a:t>
            </a:r>
            <a:r>
              <a:rPr lang="en-US" b="0" i="0" dirty="0" err="1">
                <a:solidFill>
                  <a:srgbClr val="ECECEC"/>
                </a:solidFill>
                <a:effectLst/>
                <a:latin typeface="Söhne"/>
              </a:rPr>
              <a:t>fontdict</a:t>
            </a:r>
            <a:r>
              <a:rPr lang="en-US" b="0" i="0" dirty="0">
                <a:solidFill>
                  <a:srgbClr val="ECECEC"/>
                </a:solidFill>
                <a:effectLst/>
                <a:latin typeface="Söhne"/>
              </a:rPr>
              <a:t>={'</a:t>
            </a:r>
            <a:r>
              <a:rPr lang="en-US" b="0" i="0" dirty="0" err="1">
                <a:solidFill>
                  <a:srgbClr val="ECECEC"/>
                </a:solidFill>
                <a:effectLst/>
                <a:latin typeface="Söhne"/>
              </a:rPr>
              <a:t>fontsize</a:t>
            </a:r>
            <a:r>
              <a:rPr lang="en-US" b="0" i="0" dirty="0">
                <a:solidFill>
                  <a:srgbClr val="ECECEC"/>
                </a:solidFill>
                <a:effectLst/>
                <a:latin typeface="Söhne"/>
              </a:rPr>
              <a:t>': 15}): Sets the label for the x-axis to "COUNT OF CRIMES" with specific font properties.</a:t>
            </a:r>
          </a:p>
          <a:p>
            <a:pPr algn="l">
              <a:buFont typeface="+mj-lt"/>
              <a:buAutoNum type="arabicPeriod"/>
            </a:pPr>
            <a:r>
              <a:rPr lang="en-US" b="0" i="0" dirty="0" err="1">
                <a:solidFill>
                  <a:srgbClr val="ECECEC"/>
                </a:solidFill>
                <a:effectLst/>
                <a:latin typeface="Söhne"/>
              </a:rPr>
              <a:t>plt.ylabel</a:t>
            </a:r>
            <a:r>
              <a:rPr lang="en-US" b="0" i="0" dirty="0">
                <a:solidFill>
                  <a:srgbClr val="ECECEC"/>
                </a:solidFill>
                <a:effectLst/>
                <a:latin typeface="Söhne"/>
              </a:rPr>
              <a:t>(""): No label for the y-axis is specified.</a:t>
            </a:r>
          </a:p>
          <a:p>
            <a:pPr algn="l">
              <a:buFont typeface="+mj-lt"/>
              <a:buAutoNum type="arabicPeriod"/>
            </a:pPr>
            <a:r>
              <a:rPr lang="en-US" b="0" i="0" dirty="0" err="1">
                <a:solidFill>
                  <a:srgbClr val="ECECEC"/>
                </a:solidFill>
                <a:effectLst/>
                <a:latin typeface="Söhne"/>
              </a:rPr>
              <a:t>plt.xticks</a:t>
            </a:r>
            <a:r>
              <a:rPr lang="en-US" b="0" i="0" dirty="0">
                <a:solidFill>
                  <a:srgbClr val="ECECEC"/>
                </a:solidFill>
                <a:effectLst/>
                <a:latin typeface="Söhne"/>
              </a:rPr>
              <a:t>(rotation=90): Rotates the x-axis tick labels by 90 degrees for better readability.</a:t>
            </a:r>
          </a:p>
          <a:p>
            <a:pPr algn="l">
              <a:buFont typeface="+mj-lt"/>
              <a:buAutoNum type="arabicPeriod"/>
            </a:pPr>
            <a:r>
              <a:rPr lang="en-US" b="0" i="0" dirty="0" err="1">
                <a:solidFill>
                  <a:srgbClr val="ECECEC"/>
                </a:solidFill>
                <a:effectLst/>
                <a:latin typeface="Söhne"/>
              </a:rPr>
              <a:t>plt.show</a:t>
            </a:r>
            <a:r>
              <a:rPr lang="en-US" b="0" i="0" dirty="0">
                <a:solidFill>
                  <a:srgbClr val="ECECEC"/>
                </a:solidFill>
                <a:effectLst/>
                <a:latin typeface="Söhne"/>
              </a:rPr>
              <a:t>(): Displays the plot.</a:t>
            </a:r>
          </a:p>
          <a:p>
            <a:endParaRPr lang="en-US" dirty="0">
              <a:ea typeface="Calibri"/>
              <a:cs typeface="Calibri"/>
            </a:endParaRPr>
          </a:p>
          <a:p>
            <a:endParaRPr lang="en-US" dirty="0">
              <a:ea typeface="Calibri"/>
              <a:cs typeface="Calibri"/>
            </a:endParaRPr>
          </a:p>
          <a:p>
            <a:endParaRPr lang="en-US" dirty="0">
              <a:ea typeface="Calibri"/>
              <a:cs typeface="Calibri"/>
            </a:endParaRPr>
          </a:p>
          <a:p>
            <a:endParaRPr lang="en-US" dirty="0">
              <a:ea typeface="Calibri"/>
              <a:cs typeface="Calibri"/>
            </a:endParaRPr>
          </a:p>
          <a:p>
            <a:endParaRPr lang="en-US" dirty="0">
              <a:ea typeface="Calibri"/>
              <a:cs typeface="Calibri"/>
            </a:endParaRPr>
          </a:p>
          <a:p>
            <a:pPr algn="l"/>
            <a:r>
              <a:rPr lang="en-US" b="0" i="0" dirty="0">
                <a:solidFill>
                  <a:srgbClr val="ECECEC"/>
                </a:solidFill>
                <a:effectLst/>
                <a:latin typeface="Söhne"/>
              </a:rPr>
              <a:t>This code snippet generates a rough map of Chicago using the X and Y coordinates of the crime incidents in the dataset. Here's an explanation of each component:</a:t>
            </a:r>
          </a:p>
          <a:p>
            <a:pPr algn="l">
              <a:buFont typeface="+mj-lt"/>
              <a:buAutoNum type="arabicPeriod"/>
            </a:pPr>
            <a:r>
              <a:rPr lang="en-US" b="0" i="0" dirty="0" err="1">
                <a:solidFill>
                  <a:srgbClr val="ECECEC"/>
                </a:solidFill>
                <a:effectLst/>
                <a:latin typeface="Söhne"/>
              </a:rPr>
              <a:t>sns.lmplot</a:t>
            </a:r>
            <a:r>
              <a:rPr lang="en-US" b="0" i="0" dirty="0">
                <a:solidFill>
                  <a:srgbClr val="ECECEC"/>
                </a:solidFill>
                <a:effectLst/>
                <a:latin typeface="Söhne"/>
              </a:rPr>
              <a:t>(): This function is used to create a scatter plot with a linear regression line (though </a:t>
            </a:r>
            <a:r>
              <a:rPr lang="en-US" b="0" i="0" dirty="0" err="1">
                <a:solidFill>
                  <a:srgbClr val="ECECEC"/>
                </a:solidFill>
                <a:effectLst/>
                <a:latin typeface="Söhne"/>
              </a:rPr>
              <a:t>fit_reg</a:t>
            </a:r>
            <a:r>
              <a:rPr lang="en-US" b="0" i="0" dirty="0">
                <a:solidFill>
                  <a:srgbClr val="ECECEC"/>
                </a:solidFill>
                <a:effectLst/>
                <a:latin typeface="Söhne"/>
              </a:rPr>
              <a:t>=False disables this feature in this case). It is typically used for visualizing the relationship between two variables. In this case, it's used to plot the X and Y coordinates of the crime incidents.</a:t>
            </a:r>
          </a:p>
          <a:p>
            <a:pPr algn="l">
              <a:buFont typeface="+mj-lt"/>
              <a:buAutoNum type="arabicPeriod"/>
            </a:pPr>
            <a:r>
              <a:rPr lang="en-US" b="0" i="0" dirty="0">
                <a:solidFill>
                  <a:srgbClr val="ECECEC"/>
                </a:solidFill>
                <a:effectLst/>
                <a:latin typeface="Söhne"/>
              </a:rPr>
              <a:t>'X Coordinate' and 'Y Coordinate': These parameters specify the columns from the </a:t>
            </a:r>
            <a:r>
              <a:rPr lang="en-US" b="0" i="0" dirty="0" err="1">
                <a:solidFill>
                  <a:srgbClr val="ECECEC"/>
                </a:solidFill>
                <a:effectLst/>
                <a:latin typeface="Söhne"/>
              </a:rPr>
              <a:t>DataFrame</a:t>
            </a:r>
            <a:r>
              <a:rPr lang="en-US" b="0" i="0" dirty="0">
                <a:solidFill>
                  <a:srgbClr val="ECECEC"/>
                </a:solidFill>
                <a:effectLst/>
                <a:latin typeface="Söhne"/>
              </a:rPr>
              <a:t> (</a:t>
            </a:r>
            <a:r>
              <a:rPr lang="en-US" b="0" i="0" dirty="0" err="1">
                <a:solidFill>
                  <a:srgbClr val="ECECEC"/>
                </a:solidFill>
                <a:effectLst/>
                <a:latin typeface="Söhne"/>
              </a:rPr>
              <a:t>df</a:t>
            </a:r>
            <a:r>
              <a:rPr lang="en-US" b="0" i="0" dirty="0">
                <a:solidFill>
                  <a:srgbClr val="ECECEC"/>
                </a:solidFill>
                <a:effectLst/>
                <a:latin typeface="Söhne"/>
              </a:rPr>
              <a:t>) to be plotted on the x-axis and y-axis, respectively. They represent the geographical coordinates of the crime incidents.</a:t>
            </a:r>
          </a:p>
          <a:p>
            <a:pPr algn="l">
              <a:buFont typeface="+mj-lt"/>
              <a:buAutoNum type="arabicPeriod"/>
            </a:pPr>
            <a:r>
              <a:rPr lang="en-US" b="0" i="0" dirty="0">
                <a:solidFill>
                  <a:srgbClr val="ECECEC"/>
                </a:solidFill>
                <a:effectLst/>
                <a:latin typeface="Söhne"/>
              </a:rPr>
              <a:t>data=</a:t>
            </a:r>
            <a:r>
              <a:rPr lang="en-US" b="0" i="0" dirty="0" err="1">
                <a:solidFill>
                  <a:srgbClr val="ECECEC"/>
                </a:solidFill>
                <a:effectLst/>
                <a:latin typeface="Söhne"/>
              </a:rPr>
              <a:t>df</a:t>
            </a:r>
            <a:r>
              <a:rPr lang="en-US" b="0" i="0" dirty="0">
                <a:solidFill>
                  <a:srgbClr val="ECECEC"/>
                </a:solidFill>
                <a:effectLst/>
                <a:latin typeface="Söhne"/>
              </a:rPr>
              <a:t>: This parameter specifies the </a:t>
            </a:r>
            <a:r>
              <a:rPr lang="en-US" b="0" i="0" dirty="0" err="1">
                <a:solidFill>
                  <a:srgbClr val="ECECEC"/>
                </a:solidFill>
                <a:effectLst/>
                <a:latin typeface="Söhne"/>
              </a:rPr>
              <a:t>DataFrame</a:t>
            </a:r>
            <a:r>
              <a:rPr lang="en-US" b="0" i="0" dirty="0">
                <a:solidFill>
                  <a:srgbClr val="ECECEC"/>
                </a:solidFill>
                <a:effectLst/>
                <a:latin typeface="Söhne"/>
              </a:rPr>
              <a:t> containing the data to be plotted.</a:t>
            </a:r>
          </a:p>
          <a:p>
            <a:pPr algn="l">
              <a:buFont typeface="+mj-lt"/>
              <a:buAutoNum type="arabicPeriod"/>
            </a:pPr>
            <a:r>
              <a:rPr lang="en-US" b="0" i="0" dirty="0" err="1">
                <a:solidFill>
                  <a:srgbClr val="ECECEC"/>
                </a:solidFill>
                <a:effectLst/>
                <a:latin typeface="Söhne"/>
              </a:rPr>
              <a:t>fit_reg</a:t>
            </a:r>
            <a:r>
              <a:rPr lang="en-US" b="0" i="0" dirty="0">
                <a:solidFill>
                  <a:srgbClr val="ECECEC"/>
                </a:solidFill>
                <a:effectLst/>
                <a:latin typeface="Söhne"/>
              </a:rPr>
              <a:t>=False: This parameter disables the fitting of a regression line to the data points, as it's not relevant for this visualization.</a:t>
            </a:r>
          </a:p>
          <a:p>
            <a:pPr algn="l">
              <a:buFont typeface="+mj-lt"/>
              <a:buAutoNum type="arabicPeriod"/>
            </a:pPr>
            <a:r>
              <a:rPr lang="en-US" b="0" i="0" dirty="0">
                <a:solidFill>
                  <a:srgbClr val="ECECEC"/>
                </a:solidFill>
                <a:effectLst/>
                <a:latin typeface="Söhne"/>
              </a:rPr>
              <a:t>hue="District": This parameter assigns different colors to data points based on the values in the "District" column of the </a:t>
            </a:r>
            <a:r>
              <a:rPr lang="en-US" b="0" i="0" dirty="0" err="1">
                <a:solidFill>
                  <a:srgbClr val="ECECEC"/>
                </a:solidFill>
                <a:effectLst/>
                <a:latin typeface="Söhne"/>
              </a:rPr>
              <a:t>DataFrame</a:t>
            </a:r>
            <a:r>
              <a:rPr lang="en-US" b="0" i="0" dirty="0">
                <a:solidFill>
                  <a:srgbClr val="ECECEC"/>
                </a:solidFill>
                <a:effectLst/>
                <a:latin typeface="Söhne"/>
              </a:rPr>
              <a:t>. Each district will be represented by a different color, helping to visually distinguish between different areas.</a:t>
            </a:r>
          </a:p>
          <a:p>
            <a:pPr algn="l">
              <a:buFont typeface="+mj-lt"/>
              <a:buAutoNum type="arabicPeriod"/>
            </a:pPr>
            <a:r>
              <a:rPr lang="en-US" b="0" i="0" dirty="0">
                <a:solidFill>
                  <a:srgbClr val="ECECEC"/>
                </a:solidFill>
                <a:effectLst/>
                <a:latin typeface="Söhne"/>
              </a:rPr>
              <a:t>palette='colorblind': This parameter specifies the color palette to be used for coloring the data points. The 'colorblind' palette is designed to be easily distinguishable by individuals with color vision deficiencies.</a:t>
            </a:r>
          </a:p>
          <a:p>
            <a:pPr algn="l">
              <a:buFont typeface="+mj-lt"/>
              <a:buAutoNum type="arabicPeriod"/>
            </a:pPr>
            <a:r>
              <a:rPr lang="en-US" b="0" i="0" dirty="0">
                <a:solidFill>
                  <a:srgbClr val="ECECEC"/>
                </a:solidFill>
                <a:effectLst/>
                <a:latin typeface="Söhne"/>
              </a:rPr>
              <a:t>height=5: This parameter sets the height of the plot.</a:t>
            </a:r>
          </a:p>
          <a:p>
            <a:pPr algn="l">
              <a:buFont typeface="+mj-lt"/>
              <a:buAutoNum type="arabicPeriod"/>
            </a:pPr>
            <a:r>
              <a:rPr lang="en-US" b="0" i="0" dirty="0" err="1">
                <a:solidFill>
                  <a:srgbClr val="ECECEC"/>
                </a:solidFill>
                <a:effectLst/>
                <a:latin typeface="Söhne"/>
              </a:rPr>
              <a:t>scatter_kws</a:t>
            </a:r>
            <a:r>
              <a:rPr lang="en-US" b="0" i="0" dirty="0">
                <a:solidFill>
                  <a:srgbClr val="ECECEC"/>
                </a:solidFill>
                <a:effectLst/>
                <a:latin typeface="Söhne"/>
              </a:rPr>
              <a:t>={"marker": "+", "s": 10}: This parameter allows customization of the appearance of the scatter plot. Here, it specifies that markers should be represented by a plus sign ('+') and have a size of 10.</a:t>
            </a:r>
          </a:p>
          <a:p>
            <a:pPr algn="l">
              <a:buFont typeface="+mj-lt"/>
              <a:buAutoNum type="arabicPeriod"/>
            </a:pPr>
            <a:r>
              <a:rPr lang="en-US" b="0" i="0" dirty="0">
                <a:solidFill>
                  <a:srgbClr val="ECECEC"/>
                </a:solidFill>
                <a:effectLst/>
                <a:latin typeface="Söhne"/>
              </a:rPr>
              <a:t>ax = </a:t>
            </a:r>
            <a:r>
              <a:rPr lang="en-US" b="0" i="0" dirty="0" err="1">
                <a:solidFill>
                  <a:srgbClr val="ECECEC"/>
                </a:solidFill>
                <a:effectLst/>
                <a:latin typeface="Söhne"/>
              </a:rPr>
              <a:t>plt.gca</a:t>
            </a:r>
            <a:r>
              <a:rPr lang="en-US" b="0" i="0" dirty="0">
                <a:solidFill>
                  <a:srgbClr val="ECECEC"/>
                </a:solidFill>
                <a:effectLst/>
                <a:latin typeface="Söhne"/>
              </a:rPr>
              <a:t>(): This line gets the current Axes object for further customization.</a:t>
            </a:r>
          </a:p>
          <a:p>
            <a:pPr algn="l">
              <a:buFont typeface="+mj-lt"/>
              <a:buAutoNum type="arabicPeriod"/>
            </a:pPr>
            <a:r>
              <a:rPr lang="en-US" b="0" i="0" dirty="0" err="1">
                <a:solidFill>
                  <a:srgbClr val="ECECEC"/>
                </a:solidFill>
                <a:effectLst/>
                <a:latin typeface="Söhne"/>
              </a:rPr>
              <a:t>ax.set_title</a:t>
            </a:r>
            <a:r>
              <a:rPr lang="en-US" b="0" i="0" dirty="0">
                <a:solidFill>
                  <a:srgbClr val="ECECEC"/>
                </a:solidFill>
                <a:effectLst/>
                <a:latin typeface="Söhne"/>
              </a:rPr>
              <a:t>(): This function sets the title of the plot.</a:t>
            </a:r>
          </a:p>
          <a:p>
            <a:pPr algn="l">
              <a:buFont typeface="+mj-lt"/>
              <a:buAutoNum type="arabicPeriod"/>
            </a:pPr>
            <a:r>
              <a:rPr lang="en-US" b="0" i="0" dirty="0" err="1">
                <a:solidFill>
                  <a:srgbClr val="ECECEC"/>
                </a:solidFill>
                <a:effectLst/>
                <a:latin typeface="Söhne"/>
              </a:rPr>
              <a:t>plt.show</a:t>
            </a:r>
            <a:r>
              <a:rPr lang="en-US" b="0" i="0" dirty="0">
                <a:solidFill>
                  <a:srgbClr val="ECECEC"/>
                </a:solidFill>
                <a:effectLst/>
                <a:latin typeface="Söhne"/>
              </a:rPr>
              <a:t>(): This function displays the plot.</a:t>
            </a:r>
          </a:p>
          <a:p>
            <a:pPr algn="l"/>
            <a:r>
              <a:rPr lang="en-US" b="0" i="0" dirty="0">
                <a:solidFill>
                  <a:srgbClr val="ECECEC"/>
                </a:solidFill>
                <a:effectLst/>
                <a:latin typeface="Söhne"/>
              </a:rPr>
              <a:t>Overall, this code generates a scatter plot where each point represents a crime incident in Chicago, positioned according to its X and Y coordinates. The points are colored based on the district in which the crime occurred, providing a visual overview of crime distribution across different areas of Chicago.</a:t>
            </a:r>
          </a:p>
          <a:p>
            <a:endParaRPr lang="en-US" dirty="0">
              <a:ea typeface="Calibri"/>
              <a:cs typeface="Calibri"/>
            </a:endParaRPr>
          </a:p>
          <a:p>
            <a:endParaRPr lang="en-US" dirty="0">
              <a:ea typeface="Calibri"/>
              <a:cs typeface="Calibri"/>
            </a:endParaRPr>
          </a:p>
        </p:txBody>
      </p:sp>
      <p:sp>
        <p:nvSpPr>
          <p:cNvPr id="4" name="Slide Number Placeholder 3"/>
          <p:cNvSpPr>
            <a:spLocks noGrp="1"/>
          </p:cNvSpPr>
          <p:nvPr>
            <p:ph type="sldNum" sz="quarter" idx="5"/>
          </p:nvPr>
        </p:nvSpPr>
        <p:spPr/>
        <p:txBody>
          <a:bodyPr/>
          <a:lstStyle/>
          <a:p>
            <a:fld id="{C967B643-B699-4EC3-9851-8AE0C7940091}" type="slidenum">
              <a:rPr lang="en-US" smtClean="0"/>
              <a:t>7</a:t>
            </a:fld>
            <a:endParaRPr lang="en-US"/>
          </a:p>
        </p:txBody>
      </p:sp>
    </p:spTree>
    <p:extLst>
      <p:ext uri="{BB962C8B-B14F-4D97-AF65-F5344CB8AC3E}">
        <p14:creationId xmlns:p14="http://schemas.microsoft.com/office/powerpoint/2010/main" val="26623263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Some scatter  joint plots for criminal Damage – there are more graphs for the same and Distribution of Crimes by hour of the day</a:t>
            </a:r>
          </a:p>
          <a:p>
            <a:endParaRPr lang="en-US" dirty="0">
              <a:ea typeface="Calibri"/>
              <a:cs typeface="Calibri"/>
            </a:endParaRPr>
          </a:p>
          <a:p>
            <a:pPr algn="l"/>
            <a:r>
              <a:rPr lang="en-US" b="0" i="0" dirty="0">
                <a:solidFill>
                  <a:srgbClr val="ECECEC"/>
                </a:solidFill>
                <a:effectLst/>
                <a:latin typeface="Söhne"/>
              </a:rPr>
              <a:t>This code segment prompts the user to input a specific type of crime they are interested in analyzing. Here's an explanation of each part:</a:t>
            </a:r>
          </a:p>
          <a:p>
            <a:pPr algn="l">
              <a:buFont typeface="+mj-lt"/>
              <a:buAutoNum type="arabicPeriod"/>
            </a:pPr>
            <a:r>
              <a:rPr lang="en-US" b="0" i="0" dirty="0">
                <a:solidFill>
                  <a:srgbClr val="ECECEC"/>
                </a:solidFill>
                <a:effectLst/>
                <a:latin typeface="Söhne"/>
              </a:rPr>
              <a:t>c = input("Enter the crime you wish to see the concentration of in the city &gt;&gt; "): This line prompts the user to enter the type of crime they want to analyze. The input is stored in the variable c.</a:t>
            </a:r>
          </a:p>
          <a:p>
            <a:pPr algn="l">
              <a:buFont typeface="+mj-lt"/>
              <a:buAutoNum type="arabicPeriod"/>
            </a:pPr>
            <a:r>
              <a:rPr lang="en-US" b="0" i="0" dirty="0" err="1">
                <a:solidFill>
                  <a:srgbClr val="ECECEC"/>
                </a:solidFill>
                <a:effectLst/>
                <a:latin typeface="Söhne"/>
              </a:rPr>
              <a:t>crime_df</a:t>
            </a:r>
            <a:r>
              <a:rPr lang="en-US" b="0" i="0" dirty="0">
                <a:solidFill>
                  <a:srgbClr val="ECECEC"/>
                </a:solidFill>
                <a:effectLst/>
                <a:latin typeface="Söhne"/>
              </a:rPr>
              <a:t> = </a:t>
            </a:r>
            <a:r>
              <a:rPr lang="en-US" b="0" i="0" dirty="0" err="1">
                <a:solidFill>
                  <a:srgbClr val="ECECEC"/>
                </a:solidFill>
                <a:effectLst/>
                <a:latin typeface="Söhne"/>
              </a:rPr>
              <a:t>df</a:t>
            </a:r>
            <a:r>
              <a:rPr lang="en-US" b="0" i="0" dirty="0">
                <a:solidFill>
                  <a:srgbClr val="ECECEC"/>
                </a:solidFill>
                <a:effectLst/>
                <a:latin typeface="Söhne"/>
              </a:rPr>
              <a:t>[</a:t>
            </a:r>
            <a:r>
              <a:rPr lang="en-US" b="0" i="0" dirty="0" err="1">
                <a:solidFill>
                  <a:srgbClr val="ECECEC"/>
                </a:solidFill>
                <a:effectLst/>
                <a:latin typeface="Söhne"/>
              </a:rPr>
              <a:t>df</a:t>
            </a:r>
            <a:r>
              <a:rPr lang="en-US" b="0" i="0" dirty="0">
                <a:solidFill>
                  <a:srgbClr val="ECECEC"/>
                </a:solidFill>
                <a:effectLst/>
                <a:latin typeface="Söhne"/>
              </a:rPr>
              <a:t>['Primary Type']==</a:t>
            </a:r>
            <a:r>
              <a:rPr lang="en-US" b="0" i="0" dirty="0" err="1">
                <a:solidFill>
                  <a:srgbClr val="ECECEC"/>
                </a:solidFill>
                <a:effectLst/>
                <a:latin typeface="Söhne"/>
              </a:rPr>
              <a:t>c.upper</a:t>
            </a:r>
            <a:r>
              <a:rPr lang="en-US" b="0" i="0" dirty="0">
                <a:solidFill>
                  <a:srgbClr val="ECECEC"/>
                </a:solidFill>
                <a:effectLst/>
                <a:latin typeface="Söhne"/>
              </a:rPr>
              <a:t>()]: This line filters the </a:t>
            </a:r>
            <a:r>
              <a:rPr lang="en-US" b="0" i="0" dirty="0" err="1">
                <a:solidFill>
                  <a:srgbClr val="ECECEC"/>
                </a:solidFill>
                <a:effectLst/>
                <a:latin typeface="Söhne"/>
              </a:rPr>
              <a:t>DataFrame</a:t>
            </a:r>
            <a:r>
              <a:rPr lang="en-US" b="0" i="0" dirty="0">
                <a:solidFill>
                  <a:srgbClr val="ECECEC"/>
                </a:solidFill>
                <a:effectLst/>
                <a:latin typeface="Söhne"/>
              </a:rPr>
              <a:t> </a:t>
            </a:r>
            <a:r>
              <a:rPr lang="en-US" b="0" i="0" dirty="0" err="1">
                <a:solidFill>
                  <a:srgbClr val="ECECEC"/>
                </a:solidFill>
                <a:effectLst/>
                <a:latin typeface="Söhne"/>
              </a:rPr>
              <a:t>df</a:t>
            </a:r>
            <a:r>
              <a:rPr lang="en-US" b="0" i="0" dirty="0">
                <a:solidFill>
                  <a:srgbClr val="ECECEC"/>
                </a:solidFill>
                <a:effectLst/>
                <a:latin typeface="Söhne"/>
              </a:rPr>
              <a:t> to create a new </a:t>
            </a:r>
            <a:r>
              <a:rPr lang="en-US" b="0" i="0" dirty="0" err="1">
                <a:solidFill>
                  <a:srgbClr val="ECECEC"/>
                </a:solidFill>
                <a:effectLst/>
                <a:latin typeface="Söhne"/>
              </a:rPr>
              <a:t>DataFrame</a:t>
            </a:r>
            <a:r>
              <a:rPr lang="en-US" b="0" i="0" dirty="0">
                <a:solidFill>
                  <a:srgbClr val="ECECEC"/>
                </a:solidFill>
                <a:effectLst/>
                <a:latin typeface="Söhne"/>
              </a:rPr>
              <a:t> (</a:t>
            </a:r>
            <a:r>
              <a:rPr lang="en-US" b="0" i="0" dirty="0" err="1">
                <a:solidFill>
                  <a:srgbClr val="ECECEC"/>
                </a:solidFill>
                <a:effectLst/>
                <a:latin typeface="Söhne"/>
              </a:rPr>
              <a:t>crime_df</a:t>
            </a:r>
            <a:r>
              <a:rPr lang="en-US" b="0" i="0" dirty="0">
                <a:solidFill>
                  <a:srgbClr val="ECECEC"/>
                </a:solidFill>
                <a:effectLst/>
                <a:latin typeface="Söhne"/>
              </a:rPr>
              <a:t>) containing only the rows where the "Primary Type" column matches the crime entered by the user (c). The .upper() method is used to ensure that the input is converted to uppercase to match the case in the </a:t>
            </a:r>
            <a:r>
              <a:rPr lang="en-US" b="0" i="0" dirty="0" err="1">
                <a:solidFill>
                  <a:srgbClr val="ECECEC"/>
                </a:solidFill>
                <a:effectLst/>
                <a:latin typeface="Söhne"/>
              </a:rPr>
              <a:t>DataFrame</a:t>
            </a:r>
            <a:r>
              <a:rPr lang="en-US" b="0" i="0" dirty="0">
                <a:solidFill>
                  <a:srgbClr val="ECECEC"/>
                </a:solidFill>
                <a:effectLst/>
                <a:latin typeface="Söhne"/>
              </a:rPr>
              <a:t>.</a:t>
            </a:r>
          </a:p>
          <a:p>
            <a:pPr algn="l">
              <a:buFont typeface="+mj-lt"/>
              <a:buAutoNum type="arabicPeriod"/>
            </a:pPr>
            <a:r>
              <a:rPr lang="en-US" b="0" i="0" dirty="0" err="1">
                <a:solidFill>
                  <a:srgbClr val="ECECEC"/>
                </a:solidFill>
                <a:effectLst/>
                <a:latin typeface="Söhne"/>
              </a:rPr>
              <a:t>sns.jointplot</a:t>
            </a:r>
            <a:r>
              <a:rPr lang="en-US" b="0" i="0" dirty="0">
                <a:solidFill>
                  <a:srgbClr val="ECECEC"/>
                </a:solidFill>
                <a:effectLst/>
                <a:latin typeface="Söhne"/>
              </a:rPr>
              <a:t>(): This function creates a joint plot to visualize the relationship between the latitude and longitude coordinates of the selected crime incidents. It uses hexagonal binning (kind='hex') to represent the concentration of data points.</a:t>
            </a:r>
          </a:p>
          <a:p>
            <a:pPr algn="l">
              <a:buFont typeface="+mj-lt"/>
              <a:buAutoNum type="arabicPeriod"/>
            </a:pPr>
            <a:r>
              <a:rPr lang="en-US" b="0" i="0" dirty="0">
                <a:solidFill>
                  <a:srgbClr val="ECECEC"/>
                </a:solidFill>
                <a:effectLst/>
                <a:latin typeface="Söhne"/>
              </a:rPr>
              <a:t>x=</a:t>
            </a:r>
            <a:r>
              <a:rPr lang="en-US" b="0" i="0" dirty="0" err="1">
                <a:solidFill>
                  <a:srgbClr val="ECECEC"/>
                </a:solidFill>
                <a:effectLst/>
                <a:latin typeface="Söhne"/>
              </a:rPr>
              <a:t>crime_df</a:t>
            </a:r>
            <a:r>
              <a:rPr lang="en-US" b="0" i="0" dirty="0">
                <a:solidFill>
                  <a:srgbClr val="ECECEC"/>
                </a:solidFill>
                <a:effectLst/>
                <a:latin typeface="Söhne"/>
              </a:rPr>
              <a:t>['X Coordinate'].values, y=</a:t>
            </a:r>
            <a:r>
              <a:rPr lang="en-US" b="0" i="0" dirty="0" err="1">
                <a:solidFill>
                  <a:srgbClr val="ECECEC"/>
                </a:solidFill>
                <a:effectLst/>
                <a:latin typeface="Söhne"/>
              </a:rPr>
              <a:t>crime_df</a:t>
            </a:r>
            <a:r>
              <a:rPr lang="en-US" b="0" i="0" dirty="0">
                <a:solidFill>
                  <a:srgbClr val="ECECEC"/>
                </a:solidFill>
                <a:effectLst/>
                <a:latin typeface="Söhne"/>
              </a:rPr>
              <a:t>['Y Coordinate'].values: These parameters specify the X and Y coordinates to be plotted on the joint plot. They are extracted from the </a:t>
            </a:r>
            <a:r>
              <a:rPr lang="en-US" b="0" i="0" dirty="0" err="1">
                <a:solidFill>
                  <a:srgbClr val="ECECEC"/>
                </a:solidFill>
                <a:effectLst/>
                <a:latin typeface="Söhne"/>
              </a:rPr>
              <a:t>crime_df</a:t>
            </a:r>
            <a:r>
              <a:rPr lang="en-US" b="0" i="0" dirty="0">
                <a:solidFill>
                  <a:srgbClr val="ECECEC"/>
                </a:solidFill>
                <a:effectLst/>
                <a:latin typeface="Söhne"/>
              </a:rPr>
              <a:t> </a:t>
            </a:r>
            <a:r>
              <a:rPr lang="en-US" b="0" i="0" dirty="0" err="1">
                <a:solidFill>
                  <a:srgbClr val="ECECEC"/>
                </a:solidFill>
                <a:effectLst/>
                <a:latin typeface="Söhne"/>
              </a:rPr>
              <a:t>DataFrame</a:t>
            </a:r>
            <a:r>
              <a:rPr lang="en-US" b="0" i="0" dirty="0">
                <a:solidFill>
                  <a:srgbClr val="ECECEC"/>
                </a:solidFill>
                <a:effectLst/>
                <a:latin typeface="Söhne"/>
              </a:rPr>
              <a:t>.</a:t>
            </a:r>
          </a:p>
          <a:p>
            <a:pPr algn="l">
              <a:buFont typeface="+mj-lt"/>
              <a:buAutoNum type="arabicPeriod"/>
            </a:pPr>
            <a:r>
              <a:rPr lang="en-US" b="0" i="0" dirty="0">
                <a:solidFill>
                  <a:srgbClr val="ECECEC"/>
                </a:solidFill>
                <a:effectLst/>
                <a:latin typeface="Söhne"/>
              </a:rPr>
              <a:t>height=7: This parameter sets the height of the joint plot to 7 inches.</a:t>
            </a:r>
          </a:p>
          <a:p>
            <a:pPr algn="l">
              <a:buFont typeface="+mj-lt"/>
              <a:buAutoNum type="arabicPeriod"/>
            </a:pPr>
            <a:r>
              <a:rPr lang="en-US" b="0" i="0" dirty="0" err="1">
                <a:solidFill>
                  <a:srgbClr val="ECECEC"/>
                </a:solidFill>
                <a:effectLst/>
                <a:latin typeface="Söhne"/>
              </a:rPr>
              <a:t>plt.xlabel</a:t>
            </a:r>
            <a:r>
              <a:rPr lang="en-US" b="0" i="0" dirty="0">
                <a:solidFill>
                  <a:srgbClr val="ECECEC"/>
                </a:solidFill>
                <a:effectLst/>
                <a:latin typeface="Söhne"/>
              </a:rPr>
              <a:t>() and </a:t>
            </a:r>
            <a:r>
              <a:rPr lang="en-US" b="0" i="0" dirty="0" err="1">
                <a:solidFill>
                  <a:srgbClr val="ECECEC"/>
                </a:solidFill>
                <a:effectLst/>
                <a:latin typeface="Söhne"/>
              </a:rPr>
              <a:t>plt.ylabel</a:t>
            </a:r>
            <a:r>
              <a:rPr lang="en-US" b="0" i="0" dirty="0">
                <a:solidFill>
                  <a:srgbClr val="ECECEC"/>
                </a:solidFill>
                <a:effectLst/>
                <a:latin typeface="Söhne"/>
              </a:rPr>
              <a:t>(): These functions set the labels for the x-axis and y-axis of the joint plot, respectively. They provide information about the geographical coordinates being plotted (latitude and longitude) and set the labels' font styles to bold.</a:t>
            </a:r>
          </a:p>
          <a:p>
            <a:pPr algn="l"/>
            <a:r>
              <a:rPr lang="en-US" b="0" i="0" dirty="0">
                <a:solidFill>
                  <a:srgbClr val="ECECEC"/>
                </a:solidFill>
                <a:effectLst/>
                <a:latin typeface="Söhne"/>
              </a:rPr>
              <a:t>Overall, this code segment allows the user to input a specific type of crime, and then generates a joint plot to visualize the concentration of that crime type across the city of Chicago based on its latitude and longitude coordinates.</a:t>
            </a:r>
          </a:p>
          <a:p>
            <a:endParaRPr lang="en-US" dirty="0">
              <a:ea typeface="Calibri"/>
              <a:cs typeface="Calibri"/>
            </a:endParaRPr>
          </a:p>
        </p:txBody>
      </p:sp>
      <p:sp>
        <p:nvSpPr>
          <p:cNvPr id="4" name="Slide Number Placeholder 3"/>
          <p:cNvSpPr>
            <a:spLocks noGrp="1"/>
          </p:cNvSpPr>
          <p:nvPr>
            <p:ph type="sldNum" sz="quarter" idx="5"/>
          </p:nvPr>
        </p:nvSpPr>
        <p:spPr/>
        <p:txBody>
          <a:bodyPr/>
          <a:lstStyle/>
          <a:p>
            <a:fld id="{C967B643-B699-4EC3-9851-8AE0C7940091}" type="slidenum">
              <a:rPr lang="en-US" smtClean="0"/>
              <a:t>8</a:t>
            </a:fld>
            <a:endParaRPr lang="en-US"/>
          </a:p>
        </p:txBody>
      </p:sp>
    </p:spTree>
    <p:extLst>
      <p:ext uri="{BB962C8B-B14F-4D97-AF65-F5344CB8AC3E}">
        <p14:creationId xmlns:p14="http://schemas.microsoft.com/office/powerpoint/2010/main" val="6409307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Monthly and per community arrests</a:t>
            </a:r>
          </a:p>
        </p:txBody>
      </p:sp>
      <p:sp>
        <p:nvSpPr>
          <p:cNvPr id="4" name="Slide Number Placeholder 3"/>
          <p:cNvSpPr>
            <a:spLocks noGrp="1"/>
          </p:cNvSpPr>
          <p:nvPr>
            <p:ph type="sldNum" sz="quarter" idx="5"/>
          </p:nvPr>
        </p:nvSpPr>
        <p:spPr/>
        <p:txBody>
          <a:bodyPr/>
          <a:lstStyle/>
          <a:p>
            <a:fld id="{C967B643-B699-4EC3-9851-8AE0C7940091}" type="slidenum">
              <a:rPr lang="en-US" smtClean="0"/>
              <a:t>9</a:t>
            </a:fld>
            <a:endParaRPr lang="en-US"/>
          </a:p>
        </p:txBody>
      </p:sp>
    </p:spTree>
    <p:extLst>
      <p:ext uri="{BB962C8B-B14F-4D97-AF65-F5344CB8AC3E}">
        <p14:creationId xmlns:p14="http://schemas.microsoft.com/office/powerpoint/2010/main" val="26910809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2/22/24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2/22/24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2/22/24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7F0581-2879-4350-AFAA-DF273309C25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7A73EBC-C0E4-46F8-A147-29A8450310B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5C83566-A6B8-477A-ACE4-01D8A6B50298}"/>
              </a:ext>
            </a:extLst>
          </p:cNvPr>
          <p:cNvSpPr>
            <a:spLocks noGrp="1"/>
          </p:cNvSpPr>
          <p:nvPr>
            <p:ph type="dt" sz="half" idx="10"/>
          </p:nvPr>
        </p:nvSpPr>
        <p:spPr/>
        <p:txBody>
          <a:bodyPr/>
          <a:lstStyle/>
          <a:p>
            <a:fld id="{B3B588E1-BAAE-4045-8F9B-21A5EB3F6FA7}" type="datetimeFigureOut">
              <a:rPr lang="en-US" smtClean="0"/>
              <a:t>2/22/24</a:t>
            </a:fld>
            <a:endParaRPr lang="en-US"/>
          </a:p>
        </p:txBody>
      </p:sp>
      <p:sp>
        <p:nvSpPr>
          <p:cNvPr id="5" name="Footer Placeholder 4">
            <a:extLst>
              <a:ext uri="{FF2B5EF4-FFF2-40B4-BE49-F238E27FC236}">
                <a16:creationId xmlns:a16="http://schemas.microsoft.com/office/drawing/2014/main" id="{5CE6BE33-FB15-4383-A041-4986BD51D63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CBDBD54-7048-4D47-B91E-99E78855A3A2}"/>
              </a:ext>
            </a:extLst>
          </p:cNvPr>
          <p:cNvSpPr>
            <a:spLocks noGrp="1"/>
          </p:cNvSpPr>
          <p:nvPr>
            <p:ph type="sldNum" sz="quarter" idx="12"/>
          </p:nvPr>
        </p:nvSpPr>
        <p:spPr/>
        <p:txBody>
          <a:bodyPr/>
          <a:lstStyle/>
          <a:p>
            <a:fld id="{BFAE9B27-9442-45B0-873B-FB3C73EA5FBF}" type="slidenum">
              <a:rPr lang="en-US" smtClean="0"/>
              <a:t>‹#›</a:t>
            </a:fld>
            <a:endParaRPr lang="en-US"/>
          </a:p>
        </p:txBody>
      </p:sp>
    </p:spTree>
    <p:extLst>
      <p:ext uri="{BB962C8B-B14F-4D97-AF65-F5344CB8AC3E}">
        <p14:creationId xmlns:p14="http://schemas.microsoft.com/office/powerpoint/2010/main" val="34780744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D5B89C-E4ED-4D00-89F9-9D68A552FFB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D2C90BB-0AB9-4FB7-84B5-D87B358DE37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E845D6D-39BA-4874-91C4-64FB12821E01}"/>
              </a:ext>
            </a:extLst>
          </p:cNvPr>
          <p:cNvSpPr>
            <a:spLocks noGrp="1"/>
          </p:cNvSpPr>
          <p:nvPr>
            <p:ph type="dt" sz="half" idx="10"/>
          </p:nvPr>
        </p:nvSpPr>
        <p:spPr/>
        <p:txBody>
          <a:bodyPr/>
          <a:lstStyle/>
          <a:p>
            <a:fld id="{B3B588E1-BAAE-4045-8F9B-21A5EB3F6FA7}" type="datetimeFigureOut">
              <a:rPr lang="en-US" smtClean="0"/>
              <a:t>2/22/24</a:t>
            </a:fld>
            <a:endParaRPr lang="en-US"/>
          </a:p>
        </p:txBody>
      </p:sp>
      <p:sp>
        <p:nvSpPr>
          <p:cNvPr id="5" name="Footer Placeholder 4">
            <a:extLst>
              <a:ext uri="{FF2B5EF4-FFF2-40B4-BE49-F238E27FC236}">
                <a16:creationId xmlns:a16="http://schemas.microsoft.com/office/drawing/2014/main" id="{E8A76BD9-DC69-48C2-84E3-00BD7A1D2AF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BE6A5BE-63AA-4F16-BE41-D47A660ECE85}"/>
              </a:ext>
            </a:extLst>
          </p:cNvPr>
          <p:cNvSpPr>
            <a:spLocks noGrp="1"/>
          </p:cNvSpPr>
          <p:nvPr>
            <p:ph type="sldNum" sz="quarter" idx="12"/>
          </p:nvPr>
        </p:nvSpPr>
        <p:spPr/>
        <p:txBody>
          <a:bodyPr/>
          <a:lstStyle/>
          <a:p>
            <a:fld id="{BFAE9B27-9442-45B0-873B-FB3C73EA5FBF}" type="slidenum">
              <a:rPr lang="en-US" smtClean="0"/>
              <a:t>‹#›</a:t>
            </a:fld>
            <a:endParaRPr lang="en-US"/>
          </a:p>
        </p:txBody>
      </p:sp>
    </p:spTree>
    <p:extLst>
      <p:ext uri="{BB962C8B-B14F-4D97-AF65-F5344CB8AC3E}">
        <p14:creationId xmlns:p14="http://schemas.microsoft.com/office/powerpoint/2010/main" val="418257290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ED4369-D2CC-466C-B6F0-43088C0ACB9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FC62006-3C11-44C6-962E-DF7D7672FEF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350D98C-DE95-441F-8449-E8CE11480EDC}"/>
              </a:ext>
            </a:extLst>
          </p:cNvPr>
          <p:cNvSpPr>
            <a:spLocks noGrp="1"/>
          </p:cNvSpPr>
          <p:nvPr>
            <p:ph type="dt" sz="half" idx="10"/>
          </p:nvPr>
        </p:nvSpPr>
        <p:spPr/>
        <p:txBody>
          <a:bodyPr/>
          <a:lstStyle/>
          <a:p>
            <a:fld id="{B3B588E1-BAAE-4045-8F9B-21A5EB3F6FA7}" type="datetimeFigureOut">
              <a:rPr lang="en-US" smtClean="0"/>
              <a:t>2/22/24</a:t>
            </a:fld>
            <a:endParaRPr lang="en-US"/>
          </a:p>
        </p:txBody>
      </p:sp>
      <p:sp>
        <p:nvSpPr>
          <p:cNvPr id="5" name="Footer Placeholder 4">
            <a:extLst>
              <a:ext uri="{FF2B5EF4-FFF2-40B4-BE49-F238E27FC236}">
                <a16:creationId xmlns:a16="http://schemas.microsoft.com/office/drawing/2014/main" id="{0D50CFAF-8738-49E3-AD04-8674F1FAA0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6986FF4-54A2-4470-BB9D-CB967C4298A4}"/>
              </a:ext>
            </a:extLst>
          </p:cNvPr>
          <p:cNvSpPr>
            <a:spLocks noGrp="1"/>
          </p:cNvSpPr>
          <p:nvPr>
            <p:ph type="sldNum" sz="quarter" idx="12"/>
          </p:nvPr>
        </p:nvSpPr>
        <p:spPr/>
        <p:txBody>
          <a:bodyPr/>
          <a:lstStyle/>
          <a:p>
            <a:fld id="{BFAE9B27-9442-45B0-873B-FB3C73EA5FBF}" type="slidenum">
              <a:rPr lang="en-US" smtClean="0"/>
              <a:t>‹#›</a:t>
            </a:fld>
            <a:endParaRPr lang="en-US"/>
          </a:p>
        </p:txBody>
      </p:sp>
    </p:spTree>
    <p:extLst>
      <p:ext uri="{BB962C8B-B14F-4D97-AF65-F5344CB8AC3E}">
        <p14:creationId xmlns:p14="http://schemas.microsoft.com/office/powerpoint/2010/main" val="5790541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08B179-3975-4608-BE52-2C862AA8B69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AA57364-E7D6-423C-94F5-637CADFD52E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BF50401-623E-43CD-9988-E74BD4A7F13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67AE1F2-6A29-4F4F-8888-F3273EC9EAD5}"/>
              </a:ext>
            </a:extLst>
          </p:cNvPr>
          <p:cNvSpPr>
            <a:spLocks noGrp="1"/>
          </p:cNvSpPr>
          <p:nvPr>
            <p:ph type="dt" sz="half" idx="10"/>
          </p:nvPr>
        </p:nvSpPr>
        <p:spPr/>
        <p:txBody>
          <a:bodyPr/>
          <a:lstStyle/>
          <a:p>
            <a:fld id="{B3B588E1-BAAE-4045-8F9B-21A5EB3F6FA7}" type="datetimeFigureOut">
              <a:rPr lang="en-US" smtClean="0"/>
              <a:t>2/22/24</a:t>
            </a:fld>
            <a:endParaRPr lang="en-US"/>
          </a:p>
        </p:txBody>
      </p:sp>
      <p:sp>
        <p:nvSpPr>
          <p:cNvPr id="6" name="Footer Placeholder 5">
            <a:extLst>
              <a:ext uri="{FF2B5EF4-FFF2-40B4-BE49-F238E27FC236}">
                <a16:creationId xmlns:a16="http://schemas.microsoft.com/office/drawing/2014/main" id="{C8E7B3C5-F0D3-4D81-94C9-233B4D9D5EF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2726992-81BE-43EF-B2B7-1996128BEA81}"/>
              </a:ext>
            </a:extLst>
          </p:cNvPr>
          <p:cNvSpPr>
            <a:spLocks noGrp="1"/>
          </p:cNvSpPr>
          <p:nvPr>
            <p:ph type="sldNum" sz="quarter" idx="12"/>
          </p:nvPr>
        </p:nvSpPr>
        <p:spPr/>
        <p:txBody>
          <a:bodyPr/>
          <a:lstStyle/>
          <a:p>
            <a:fld id="{BFAE9B27-9442-45B0-873B-FB3C73EA5FBF}" type="slidenum">
              <a:rPr lang="en-US" smtClean="0"/>
              <a:t>‹#›</a:t>
            </a:fld>
            <a:endParaRPr lang="en-US"/>
          </a:p>
        </p:txBody>
      </p:sp>
    </p:spTree>
    <p:extLst>
      <p:ext uri="{BB962C8B-B14F-4D97-AF65-F5344CB8AC3E}">
        <p14:creationId xmlns:p14="http://schemas.microsoft.com/office/powerpoint/2010/main" val="363632983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885666-6C95-4682-B959-C4BBF0E14EF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0FD9ACE-30D9-4524-A7BA-B6F1433B8CA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E420CA2-0703-45E2-9FA8-67674865725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E529D3A-AAC3-43E7-A7CB-EB9DE0E235F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C161353-3358-4399-8206-F17A1C14CF6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7541A78-8188-478F-971A-4F9E90CBEF16}"/>
              </a:ext>
            </a:extLst>
          </p:cNvPr>
          <p:cNvSpPr>
            <a:spLocks noGrp="1"/>
          </p:cNvSpPr>
          <p:nvPr>
            <p:ph type="dt" sz="half" idx="10"/>
          </p:nvPr>
        </p:nvSpPr>
        <p:spPr/>
        <p:txBody>
          <a:bodyPr/>
          <a:lstStyle/>
          <a:p>
            <a:fld id="{B3B588E1-BAAE-4045-8F9B-21A5EB3F6FA7}" type="datetimeFigureOut">
              <a:rPr lang="en-US" smtClean="0"/>
              <a:t>2/22/24</a:t>
            </a:fld>
            <a:endParaRPr lang="en-US"/>
          </a:p>
        </p:txBody>
      </p:sp>
      <p:sp>
        <p:nvSpPr>
          <p:cNvPr id="8" name="Footer Placeholder 7">
            <a:extLst>
              <a:ext uri="{FF2B5EF4-FFF2-40B4-BE49-F238E27FC236}">
                <a16:creationId xmlns:a16="http://schemas.microsoft.com/office/drawing/2014/main" id="{307EA375-CE24-4C0D-AAB1-C78A1FF95E4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818E22C-6C15-4218-9983-B4371448C9AF}"/>
              </a:ext>
            </a:extLst>
          </p:cNvPr>
          <p:cNvSpPr>
            <a:spLocks noGrp="1"/>
          </p:cNvSpPr>
          <p:nvPr>
            <p:ph type="sldNum" sz="quarter" idx="12"/>
          </p:nvPr>
        </p:nvSpPr>
        <p:spPr/>
        <p:txBody>
          <a:bodyPr/>
          <a:lstStyle/>
          <a:p>
            <a:fld id="{BFAE9B27-9442-45B0-873B-FB3C73EA5FBF}" type="slidenum">
              <a:rPr lang="en-US" smtClean="0"/>
              <a:t>‹#›</a:t>
            </a:fld>
            <a:endParaRPr lang="en-US"/>
          </a:p>
        </p:txBody>
      </p:sp>
    </p:spTree>
    <p:extLst>
      <p:ext uri="{BB962C8B-B14F-4D97-AF65-F5344CB8AC3E}">
        <p14:creationId xmlns:p14="http://schemas.microsoft.com/office/powerpoint/2010/main" val="230115020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A3E33-1B49-4C58-BBED-A320B2D0C4F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E8E2928-3290-4816-A9B6-BA2BE311DFE4}"/>
              </a:ext>
            </a:extLst>
          </p:cNvPr>
          <p:cNvSpPr>
            <a:spLocks noGrp="1"/>
          </p:cNvSpPr>
          <p:nvPr>
            <p:ph type="dt" sz="half" idx="10"/>
          </p:nvPr>
        </p:nvSpPr>
        <p:spPr/>
        <p:txBody>
          <a:bodyPr/>
          <a:lstStyle/>
          <a:p>
            <a:fld id="{B3B588E1-BAAE-4045-8F9B-21A5EB3F6FA7}" type="datetimeFigureOut">
              <a:rPr lang="en-US" smtClean="0"/>
              <a:t>2/22/24</a:t>
            </a:fld>
            <a:endParaRPr lang="en-US"/>
          </a:p>
        </p:txBody>
      </p:sp>
      <p:sp>
        <p:nvSpPr>
          <p:cNvPr id="4" name="Footer Placeholder 3">
            <a:extLst>
              <a:ext uri="{FF2B5EF4-FFF2-40B4-BE49-F238E27FC236}">
                <a16:creationId xmlns:a16="http://schemas.microsoft.com/office/drawing/2014/main" id="{5BDAADE6-66A3-4D2D-9A7D-CB15474AD0E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2C8A8B0-1C9F-498A-A112-84B6DA109988}"/>
              </a:ext>
            </a:extLst>
          </p:cNvPr>
          <p:cNvSpPr>
            <a:spLocks noGrp="1"/>
          </p:cNvSpPr>
          <p:nvPr>
            <p:ph type="sldNum" sz="quarter" idx="12"/>
          </p:nvPr>
        </p:nvSpPr>
        <p:spPr/>
        <p:txBody>
          <a:bodyPr/>
          <a:lstStyle/>
          <a:p>
            <a:fld id="{BFAE9B27-9442-45B0-873B-FB3C73EA5FBF}" type="slidenum">
              <a:rPr lang="en-US" smtClean="0"/>
              <a:t>‹#›</a:t>
            </a:fld>
            <a:endParaRPr lang="en-US"/>
          </a:p>
        </p:txBody>
      </p:sp>
    </p:spTree>
    <p:extLst>
      <p:ext uri="{BB962C8B-B14F-4D97-AF65-F5344CB8AC3E}">
        <p14:creationId xmlns:p14="http://schemas.microsoft.com/office/powerpoint/2010/main" val="42814672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339CEEB-1EEE-4C0F-9001-53D4510FE941}"/>
              </a:ext>
            </a:extLst>
          </p:cNvPr>
          <p:cNvSpPr>
            <a:spLocks noGrp="1"/>
          </p:cNvSpPr>
          <p:nvPr>
            <p:ph type="dt" sz="half" idx="10"/>
          </p:nvPr>
        </p:nvSpPr>
        <p:spPr/>
        <p:txBody>
          <a:bodyPr/>
          <a:lstStyle/>
          <a:p>
            <a:fld id="{B3B588E1-BAAE-4045-8F9B-21A5EB3F6FA7}" type="datetimeFigureOut">
              <a:rPr lang="en-US" smtClean="0"/>
              <a:t>2/22/24</a:t>
            </a:fld>
            <a:endParaRPr lang="en-US"/>
          </a:p>
        </p:txBody>
      </p:sp>
      <p:sp>
        <p:nvSpPr>
          <p:cNvPr id="3" name="Footer Placeholder 2">
            <a:extLst>
              <a:ext uri="{FF2B5EF4-FFF2-40B4-BE49-F238E27FC236}">
                <a16:creationId xmlns:a16="http://schemas.microsoft.com/office/drawing/2014/main" id="{762A1A52-934F-42B4-99F4-688DF1243F3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AF4C312-D160-44DB-A529-68080C261033}"/>
              </a:ext>
            </a:extLst>
          </p:cNvPr>
          <p:cNvSpPr>
            <a:spLocks noGrp="1"/>
          </p:cNvSpPr>
          <p:nvPr>
            <p:ph type="sldNum" sz="quarter" idx="12"/>
          </p:nvPr>
        </p:nvSpPr>
        <p:spPr/>
        <p:txBody>
          <a:bodyPr/>
          <a:lstStyle/>
          <a:p>
            <a:fld id="{BFAE9B27-9442-45B0-873B-FB3C73EA5FBF}" type="slidenum">
              <a:rPr lang="en-US" smtClean="0"/>
              <a:t>‹#›</a:t>
            </a:fld>
            <a:endParaRPr lang="en-US"/>
          </a:p>
        </p:txBody>
      </p:sp>
    </p:spTree>
    <p:extLst>
      <p:ext uri="{BB962C8B-B14F-4D97-AF65-F5344CB8AC3E}">
        <p14:creationId xmlns:p14="http://schemas.microsoft.com/office/powerpoint/2010/main" val="377703921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8614E9-0446-43F6-85CA-069148F6DF9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F280A68-0AAB-4969-A78C-5D170F38748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252E7F0-4DC2-459A-8AF3-2662A87B1F2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E983163-D335-4AED-935B-FA9AE0C25DE6}"/>
              </a:ext>
            </a:extLst>
          </p:cNvPr>
          <p:cNvSpPr>
            <a:spLocks noGrp="1"/>
          </p:cNvSpPr>
          <p:nvPr>
            <p:ph type="dt" sz="half" idx="10"/>
          </p:nvPr>
        </p:nvSpPr>
        <p:spPr/>
        <p:txBody>
          <a:bodyPr/>
          <a:lstStyle/>
          <a:p>
            <a:fld id="{B3B588E1-BAAE-4045-8F9B-21A5EB3F6FA7}" type="datetimeFigureOut">
              <a:rPr lang="en-US" smtClean="0"/>
              <a:t>2/22/24</a:t>
            </a:fld>
            <a:endParaRPr lang="en-US"/>
          </a:p>
        </p:txBody>
      </p:sp>
      <p:sp>
        <p:nvSpPr>
          <p:cNvPr id="6" name="Footer Placeholder 5">
            <a:extLst>
              <a:ext uri="{FF2B5EF4-FFF2-40B4-BE49-F238E27FC236}">
                <a16:creationId xmlns:a16="http://schemas.microsoft.com/office/drawing/2014/main" id="{E70B0B84-83BA-43B2-944F-6D3F7F61CF0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1EF161B-10A1-4B51-827F-EF4B3F2BF7BF}"/>
              </a:ext>
            </a:extLst>
          </p:cNvPr>
          <p:cNvSpPr>
            <a:spLocks noGrp="1"/>
          </p:cNvSpPr>
          <p:nvPr>
            <p:ph type="sldNum" sz="quarter" idx="12"/>
          </p:nvPr>
        </p:nvSpPr>
        <p:spPr/>
        <p:txBody>
          <a:bodyPr/>
          <a:lstStyle/>
          <a:p>
            <a:fld id="{BFAE9B27-9442-45B0-873B-FB3C73EA5FBF}" type="slidenum">
              <a:rPr lang="en-US" smtClean="0"/>
              <a:t>‹#›</a:t>
            </a:fld>
            <a:endParaRPr lang="en-US"/>
          </a:p>
        </p:txBody>
      </p:sp>
    </p:spTree>
    <p:extLst>
      <p:ext uri="{BB962C8B-B14F-4D97-AF65-F5344CB8AC3E}">
        <p14:creationId xmlns:p14="http://schemas.microsoft.com/office/powerpoint/2010/main" val="10262315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2/22/24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7D7F0F-FCE9-4F24-A5EF-CE516AE69AD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D56E850-4911-4EE0-9242-466C67A227A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43D0E16-7F19-4ED7-AD08-C6F0C638501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08C615A-6E41-4893-9E5E-DD7A0ABE11F0}"/>
              </a:ext>
            </a:extLst>
          </p:cNvPr>
          <p:cNvSpPr>
            <a:spLocks noGrp="1"/>
          </p:cNvSpPr>
          <p:nvPr>
            <p:ph type="dt" sz="half" idx="10"/>
          </p:nvPr>
        </p:nvSpPr>
        <p:spPr/>
        <p:txBody>
          <a:bodyPr/>
          <a:lstStyle/>
          <a:p>
            <a:fld id="{B3B588E1-BAAE-4045-8F9B-21A5EB3F6FA7}" type="datetimeFigureOut">
              <a:rPr lang="en-US" smtClean="0"/>
              <a:t>2/22/24</a:t>
            </a:fld>
            <a:endParaRPr lang="en-US"/>
          </a:p>
        </p:txBody>
      </p:sp>
      <p:sp>
        <p:nvSpPr>
          <p:cNvPr id="6" name="Footer Placeholder 5">
            <a:extLst>
              <a:ext uri="{FF2B5EF4-FFF2-40B4-BE49-F238E27FC236}">
                <a16:creationId xmlns:a16="http://schemas.microsoft.com/office/drawing/2014/main" id="{D57A0904-0F52-4C8E-BC3F-8377418C68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284131E-90D5-417A-971C-A96008ECD7F0}"/>
              </a:ext>
            </a:extLst>
          </p:cNvPr>
          <p:cNvSpPr>
            <a:spLocks noGrp="1"/>
          </p:cNvSpPr>
          <p:nvPr>
            <p:ph type="sldNum" sz="quarter" idx="12"/>
          </p:nvPr>
        </p:nvSpPr>
        <p:spPr/>
        <p:txBody>
          <a:bodyPr/>
          <a:lstStyle/>
          <a:p>
            <a:fld id="{BFAE9B27-9442-45B0-873B-FB3C73EA5FBF}" type="slidenum">
              <a:rPr lang="en-US" smtClean="0"/>
              <a:t>‹#›</a:t>
            </a:fld>
            <a:endParaRPr lang="en-US"/>
          </a:p>
        </p:txBody>
      </p:sp>
    </p:spTree>
    <p:extLst>
      <p:ext uri="{BB962C8B-B14F-4D97-AF65-F5344CB8AC3E}">
        <p14:creationId xmlns:p14="http://schemas.microsoft.com/office/powerpoint/2010/main" val="384511046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EE76F-08A9-4379-9A2A-2E63987D257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A0CA78E-6EC3-4C8D-8CED-67278B52318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58D70DC-EC11-4873-88C5-4D19532DBEBC}"/>
              </a:ext>
            </a:extLst>
          </p:cNvPr>
          <p:cNvSpPr>
            <a:spLocks noGrp="1"/>
          </p:cNvSpPr>
          <p:nvPr>
            <p:ph type="dt" sz="half" idx="10"/>
          </p:nvPr>
        </p:nvSpPr>
        <p:spPr/>
        <p:txBody>
          <a:bodyPr/>
          <a:lstStyle/>
          <a:p>
            <a:fld id="{B3B588E1-BAAE-4045-8F9B-21A5EB3F6FA7}" type="datetimeFigureOut">
              <a:rPr lang="en-US" smtClean="0"/>
              <a:t>2/22/24</a:t>
            </a:fld>
            <a:endParaRPr lang="en-US"/>
          </a:p>
        </p:txBody>
      </p:sp>
      <p:sp>
        <p:nvSpPr>
          <p:cNvPr id="5" name="Footer Placeholder 4">
            <a:extLst>
              <a:ext uri="{FF2B5EF4-FFF2-40B4-BE49-F238E27FC236}">
                <a16:creationId xmlns:a16="http://schemas.microsoft.com/office/drawing/2014/main" id="{6EC3AF99-A9BE-4BB7-9B60-CEFD6599AAE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5BC7681-7A25-415E-A316-1B3CCD940578}"/>
              </a:ext>
            </a:extLst>
          </p:cNvPr>
          <p:cNvSpPr>
            <a:spLocks noGrp="1"/>
          </p:cNvSpPr>
          <p:nvPr>
            <p:ph type="sldNum" sz="quarter" idx="12"/>
          </p:nvPr>
        </p:nvSpPr>
        <p:spPr/>
        <p:txBody>
          <a:bodyPr/>
          <a:lstStyle/>
          <a:p>
            <a:fld id="{BFAE9B27-9442-45B0-873B-FB3C73EA5FBF}" type="slidenum">
              <a:rPr lang="en-US" smtClean="0"/>
              <a:t>‹#›</a:t>
            </a:fld>
            <a:endParaRPr lang="en-US"/>
          </a:p>
        </p:txBody>
      </p:sp>
    </p:spTree>
    <p:extLst>
      <p:ext uri="{BB962C8B-B14F-4D97-AF65-F5344CB8AC3E}">
        <p14:creationId xmlns:p14="http://schemas.microsoft.com/office/powerpoint/2010/main" val="311267331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84A2E38-D3DC-4AF5-ADC0-755DA341955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5C5CBBE-880B-46E3-9068-0EF86A7972B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9236200-9632-4A7B-86AE-C80498AB959D}"/>
              </a:ext>
            </a:extLst>
          </p:cNvPr>
          <p:cNvSpPr>
            <a:spLocks noGrp="1"/>
          </p:cNvSpPr>
          <p:nvPr>
            <p:ph type="dt" sz="half" idx="10"/>
          </p:nvPr>
        </p:nvSpPr>
        <p:spPr/>
        <p:txBody>
          <a:bodyPr/>
          <a:lstStyle/>
          <a:p>
            <a:fld id="{B3B588E1-BAAE-4045-8F9B-21A5EB3F6FA7}" type="datetimeFigureOut">
              <a:rPr lang="en-US" smtClean="0"/>
              <a:t>2/22/24</a:t>
            </a:fld>
            <a:endParaRPr lang="en-US"/>
          </a:p>
        </p:txBody>
      </p:sp>
      <p:sp>
        <p:nvSpPr>
          <p:cNvPr id="5" name="Footer Placeholder 4">
            <a:extLst>
              <a:ext uri="{FF2B5EF4-FFF2-40B4-BE49-F238E27FC236}">
                <a16:creationId xmlns:a16="http://schemas.microsoft.com/office/drawing/2014/main" id="{443311C8-6C85-46A3-BCB1-29382770A1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2949B86-A9C9-4FA7-AB5F-15386ED750CA}"/>
              </a:ext>
            </a:extLst>
          </p:cNvPr>
          <p:cNvSpPr>
            <a:spLocks noGrp="1"/>
          </p:cNvSpPr>
          <p:nvPr>
            <p:ph type="sldNum" sz="quarter" idx="12"/>
          </p:nvPr>
        </p:nvSpPr>
        <p:spPr/>
        <p:txBody>
          <a:bodyPr/>
          <a:lstStyle/>
          <a:p>
            <a:fld id="{BFAE9B27-9442-45B0-873B-FB3C73EA5FBF}" type="slidenum">
              <a:rPr lang="en-US" smtClean="0"/>
              <a:t>‹#›</a:t>
            </a:fld>
            <a:endParaRPr lang="en-US"/>
          </a:p>
        </p:txBody>
      </p:sp>
    </p:spTree>
    <p:extLst>
      <p:ext uri="{BB962C8B-B14F-4D97-AF65-F5344CB8AC3E}">
        <p14:creationId xmlns:p14="http://schemas.microsoft.com/office/powerpoint/2010/main" val="23698009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2/22/24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2/22/24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2/22/24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2/22/24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2/22/24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2/22/24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2/22/24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2/22/24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E5F91A5-9F0B-476E-9216-2AFD1194F76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35993B9-27C2-44F9-8652-4339A299B29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3CB10F8-6497-45E3-867F-746549CE4B9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3B588E1-BAAE-4045-8F9B-21A5EB3F6FA7}" type="datetimeFigureOut">
              <a:rPr lang="en-US" smtClean="0"/>
              <a:t>2/22/24</a:t>
            </a:fld>
            <a:endParaRPr lang="en-US"/>
          </a:p>
        </p:txBody>
      </p:sp>
      <p:sp>
        <p:nvSpPr>
          <p:cNvPr id="5" name="Footer Placeholder 4">
            <a:extLst>
              <a:ext uri="{FF2B5EF4-FFF2-40B4-BE49-F238E27FC236}">
                <a16:creationId xmlns:a16="http://schemas.microsoft.com/office/drawing/2014/main" id="{C2244B84-6DEA-4EDB-9D98-383A413B5F5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2DCC554-B196-442D-A657-6790229F898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FAE9B27-9442-45B0-873B-FB3C73EA5FBF}" type="slidenum">
              <a:rPr lang="en-US" smtClean="0"/>
              <a:t>‹#›</a:t>
            </a:fld>
            <a:endParaRPr lang="en-US"/>
          </a:p>
        </p:txBody>
      </p:sp>
    </p:spTree>
    <p:extLst>
      <p:ext uri="{BB962C8B-B14F-4D97-AF65-F5344CB8AC3E}">
        <p14:creationId xmlns:p14="http://schemas.microsoft.com/office/powerpoint/2010/main" val="1099454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13.xml"/><Relationship Id="rId4" Type="http://schemas.openxmlformats.org/officeDocument/2006/relationships/image" Target="../media/image28.png"/></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13.xml"/><Relationship Id="rId5" Type="http://schemas.openxmlformats.org/officeDocument/2006/relationships/image" Target="../media/image30.png"/><Relationship Id="rId4" Type="http://schemas.openxmlformats.org/officeDocument/2006/relationships/image" Target="../media/image29.png"/></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13.xml"/><Relationship Id="rId4" Type="http://schemas.openxmlformats.org/officeDocument/2006/relationships/image" Target="../media/image31.png"/></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3.xml"/><Relationship Id="rId1" Type="http://schemas.openxmlformats.org/officeDocument/2006/relationships/slideLayout" Target="../slideLayouts/slideLayout13.xml"/><Relationship Id="rId4" Type="http://schemas.openxmlformats.org/officeDocument/2006/relationships/image" Target="../media/image33.png"/></Relationships>
</file>

<file path=ppt/slides/_rels/slide14.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9.svg"/><Relationship Id="rId11" Type="http://schemas.openxmlformats.org/officeDocument/2006/relationships/image" Target="../media/image14.pn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image" Target="../media/image7.svg"/><Relationship Id="rId9" Type="http://schemas.openxmlformats.org/officeDocument/2006/relationships/image" Target="../media/image12.png"/></Relationships>
</file>

<file path=ppt/slides/_rels/slide5.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10" Type="http://schemas.openxmlformats.org/officeDocument/2006/relationships/image" Target="../media/image17.png"/><Relationship Id="rId4" Type="http://schemas.openxmlformats.org/officeDocument/2006/relationships/diagramLayout" Target="../diagrams/layout1.xml"/><Relationship Id="rId9" Type="http://schemas.openxmlformats.org/officeDocument/2006/relationships/image" Target="../media/image16.png"/></Relationships>
</file>

<file path=ppt/slides/_rels/slide6.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10" Type="http://schemas.openxmlformats.org/officeDocument/2006/relationships/image" Target="../media/image20.png"/><Relationship Id="rId4" Type="http://schemas.openxmlformats.org/officeDocument/2006/relationships/diagramLayout" Target="../diagrams/layout2.xml"/><Relationship Id="rId9" Type="http://schemas.openxmlformats.org/officeDocument/2006/relationships/image" Target="../media/image19.png"/></Relationships>
</file>

<file path=ppt/slides/_rels/slide7.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 Id="rId9" Type="http://schemas.openxmlformats.org/officeDocument/2006/relationships/image" Target="../media/image22.png"/></Relationships>
</file>

<file path=ppt/slides/_rels/slide8.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 Id="rId9" Type="http://schemas.openxmlformats.org/officeDocument/2006/relationships/image" Target="../media/image24.png"/></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13.xml"/><Relationship Id="rId5" Type="http://schemas.openxmlformats.org/officeDocument/2006/relationships/image" Target="../media/image27.png"/><Relationship Id="rId4"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657F69E0-C4B0-4BEC-A689-4F8D877F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erial view of skyscrapers">
            <a:extLst>
              <a:ext uri="{FF2B5EF4-FFF2-40B4-BE49-F238E27FC236}">
                <a16:creationId xmlns:a16="http://schemas.microsoft.com/office/drawing/2014/main" id="{0B54FFC9-8663-AD98-FC29-2062F1E3B5E2}"/>
              </a:ext>
            </a:extLst>
          </p:cNvPr>
          <p:cNvPicPr>
            <a:picLocks noChangeAspect="1"/>
          </p:cNvPicPr>
          <p:nvPr/>
        </p:nvPicPr>
        <p:blipFill rotWithShape="1">
          <a:blip r:embed="rId3">
            <a:alphaModFix amt="50000"/>
          </a:blip>
          <a:srcRect t="7855" r="-1" b="7854"/>
          <a:stretch/>
        </p:blipFill>
        <p:spPr>
          <a:xfrm>
            <a:off x="20" y="10"/>
            <a:ext cx="12188930" cy="6857990"/>
          </a:xfrm>
          <a:prstGeom prst="rect">
            <a:avLst/>
          </a:prstGeom>
        </p:spPr>
      </p:pic>
      <p:sp>
        <p:nvSpPr>
          <p:cNvPr id="2" name="Title 1">
            <a:extLst>
              <a:ext uri="{FF2B5EF4-FFF2-40B4-BE49-F238E27FC236}">
                <a16:creationId xmlns:a16="http://schemas.microsoft.com/office/drawing/2014/main" id="{2213E981-BBA1-6079-8708-2F1685E8774F}"/>
              </a:ext>
            </a:extLst>
          </p:cNvPr>
          <p:cNvSpPr>
            <a:spLocks noGrp="1"/>
          </p:cNvSpPr>
          <p:nvPr>
            <p:ph type="ctrTitle"/>
          </p:nvPr>
        </p:nvSpPr>
        <p:spPr>
          <a:xfrm>
            <a:off x="1524000" y="1122363"/>
            <a:ext cx="9144000" cy="3063240"/>
          </a:xfrm>
        </p:spPr>
        <p:txBody>
          <a:bodyPr>
            <a:normAutofit/>
          </a:bodyPr>
          <a:lstStyle/>
          <a:p>
            <a:r>
              <a:rPr lang="en-US" sz="6600" b="1">
                <a:solidFill>
                  <a:schemeClr val="bg1"/>
                </a:solidFill>
                <a:latin typeface="Sagona"/>
                <a:cs typeface="Calibri Light"/>
              </a:rPr>
              <a:t>City of Chicago – Crime Analysis</a:t>
            </a:r>
          </a:p>
        </p:txBody>
      </p:sp>
      <p:sp>
        <p:nvSpPr>
          <p:cNvPr id="3" name="Subtitle 2">
            <a:extLst>
              <a:ext uri="{FF2B5EF4-FFF2-40B4-BE49-F238E27FC236}">
                <a16:creationId xmlns:a16="http://schemas.microsoft.com/office/drawing/2014/main" id="{68D0FBBB-9200-803A-93DB-F0EAFA2E3AA1}"/>
              </a:ext>
            </a:extLst>
          </p:cNvPr>
          <p:cNvSpPr>
            <a:spLocks noGrp="1"/>
          </p:cNvSpPr>
          <p:nvPr>
            <p:ph type="subTitle" idx="1"/>
          </p:nvPr>
        </p:nvSpPr>
        <p:spPr>
          <a:xfrm>
            <a:off x="1527048" y="4599432"/>
            <a:ext cx="9144000" cy="1536192"/>
          </a:xfrm>
        </p:spPr>
        <p:txBody>
          <a:bodyPr vert="horz" lIns="91440" tIns="45720" rIns="91440" bIns="45720" rtlCol="0">
            <a:normAutofit/>
          </a:bodyPr>
          <a:lstStyle/>
          <a:p>
            <a:r>
              <a:rPr lang="en-US" b="1">
                <a:solidFill>
                  <a:schemeClr val="bg1"/>
                </a:solidFill>
                <a:effectLst/>
                <a:latin typeface="Impact" panose="020B0806030902050204" pitchFamily="34" charset="0"/>
              </a:rPr>
              <a:t>Data source</a:t>
            </a:r>
            <a:r>
              <a:rPr lang="en-US" b="1">
                <a:solidFill>
                  <a:schemeClr val="bg1"/>
                </a:solidFill>
                <a:effectLst/>
                <a:latin typeface="Tableau Bold"/>
              </a:rPr>
              <a:t>: </a:t>
            </a:r>
            <a:r>
              <a:rPr lang="en-US" b="1">
                <a:solidFill>
                  <a:schemeClr val="bg1"/>
                </a:solidFill>
                <a:effectLst/>
                <a:latin typeface="Times New Roman" panose="02020603050405020304" pitchFamily="18" charset="0"/>
              </a:rPr>
              <a:t>https://data.cityofchicago.org/Public-Safety/Crimes-2022/9hwr-2zxp/data</a:t>
            </a:r>
            <a:endParaRPr lang="en-US">
              <a:solidFill>
                <a:schemeClr val="bg1"/>
              </a:solidFill>
              <a:effectLst/>
            </a:endParaRPr>
          </a:p>
        </p:txBody>
      </p:sp>
      <p:sp>
        <p:nvSpPr>
          <p:cNvPr id="22" name="sketchy line">
            <a:extLst>
              <a:ext uri="{FF2B5EF4-FFF2-40B4-BE49-F238E27FC236}">
                <a16:creationId xmlns:a16="http://schemas.microsoft.com/office/drawing/2014/main" id="{9F6380B4-6A1C-481E-8408-B4E6C75B9B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368623"/>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rgbClr val="FFFFFF">
              <a:alpha val="75000"/>
            </a:srgbClr>
          </a:solidFill>
          <a:ln w="44450" cap="rnd">
            <a:solidFill>
              <a:schemeClr val="bg1">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3952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400"/>
                                        <p:tgtEl>
                                          <p:spTgt spid="3">
                                            <p:txEl>
                                              <p:pRg st="0" end="0"/>
                                            </p:txEl>
                                          </p:spTgt>
                                        </p:tgtEl>
                                      </p:cBhvr>
                                    </p:animEffect>
                                  </p:childTnLst>
                                </p:cTn>
                              </p:par>
                              <p:par>
                                <p:cTn id="8" presetID="10" presetClass="entr" presetSubtype="0" fill="hold" grpId="0" nodeType="withEffect">
                                  <p:stCondLst>
                                    <p:cond delay="1000"/>
                                  </p:stCondLst>
                                  <p:iterate type="lt">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4D2772-5587-F9C0-BAB2-939A877A2F5B}"/>
              </a:ext>
            </a:extLst>
          </p:cNvPr>
          <p:cNvSpPr>
            <a:spLocks noGrp="1"/>
          </p:cNvSpPr>
          <p:nvPr>
            <p:ph type="title"/>
          </p:nvPr>
        </p:nvSpPr>
        <p:spPr>
          <a:xfrm>
            <a:off x="362001" y="-114242"/>
            <a:ext cx="10515600" cy="1325563"/>
          </a:xfrm>
        </p:spPr>
        <p:txBody>
          <a:bodyPr>
            <a:normAutofit/>
          </a:bodyPr>
          <a:lstStyle/>
          <a:p>
            <a:r>
              <a:rPr lang="en-US" sz="4800" dirty="0">
                <a:latin typeface="Sagona"/>
              </a:rPr>
              <a:t>Analysis &amp; Results</a:t>
            </a:r>
            <a:endParaRPr lang="en-US" dirty="0"/>
          </a:p>
        </p:txBody>
      </p:sp>
      <p:sp>
        <p:nvSpPr>
          <p:cNvPr id="6" name="TextBox 5">
            <a:extLst>
              <a:ext uri="{FF2B5EF4-FFF2-40B4-BE49-F238E27FC236}">
                <a16:creationId xmlns:a16="http://schemas.microsoft.com/office/drawing/2014/main" id="{BA6DB4AC-78A0-7266-1DA6-26AF62F02F05}"/>
              </a:ext>
            </a:extLst>
          </p:cNvPr>
          <p:cNvSpPr txBox="1"/>
          <p:nvPr/>
        </p:nvSpPr>
        <p:spPr>
          <a:xfrm>
            <a:off x="1799161" y="2171755"/>
            <a:ext cx="8588998" cy="461665"/>
          </a:xfrm>
          <a:prstGeom prst="rect">
            <a:avLst/>
          </a:prstGeom>
          <a:noFill/>
        </p:spPr>
        <p:txBody>
          <a:bodyPr wrap="square" lIns="91440" tIns="45720" rIns="91440" bIns="45720" rtlCol="0" anchor="t">
            <a:spAutoFit/>
          </a:bodyPr>
          <a:lstStyle/>
          <a:p>
            <a:pPr marL="342900" indent="-342900">
              <a:buFont typeface="Calibri"/>
              <a:buChar char="-"/>
            </a:pPr>
            <a:endParaRPr lang="en-US" sz="2400">
              <a:cs typeface="Calibri"/>
            </a:endParaRPr>
          </a:p>
        </p:txBody>
      </p:sp>
      <p:sp>
        <p:nvSpPr>
          <p:cNvPr id="4" name="TextBox 3">
            <a:extLst>
              <a:ext uri="{FF2B5EF4-FFF2-40B4-BE49-F238E27FC236}">
                <a16:creationId xmlns:a16="http://schemas.microsoft.com/office/drawing/2014/main" id="{36C64828-5D99-469E-F65C-71EB425379E6}"/>
              </a:ext>
            </a:extLst>
          </p:cNvPr>
          <p:cNvSpPr txBox="1"/>
          <p:nvPr/>
        </p:nvSpPr>
        <p:spPr>
          <a:xfrm>
            <a:off x="362001" y="1478294"/>
            <a:ext cx="2600233" cy="4431983"/>
          </a:xfrm>
          <a:prstGeom prst="rect">
            <a:avLst/>
          </a:prstGeom>
          <a:noFill/>
        </p:spPr>
        <p:txBody>
          <a:bodyPr wrap="square" lIns="91440" tIns="45720" rIns="91440" bIns="45720" anchor="t">
            <a:spAutoFit/>
          </a:bodyPr>
          <a:lstStyle/>
          <a:p>
            <a:pPr algn="l">
              <a:buFont typeface="+mj-lt"/>
              <a:buAutoNum type="arabicPeriod"/>
            </a:pPr>
            <a:r>
              <a:rPr lang="en-US" sz="2400" b="0" i="0" dirty="0">
                <a:effectLst/>
                <a:latin typeface="Söhne"/>
              </a:rPr>
              <a:t>Near North Side</a:t>
            </a:r>
          </a:p>
          <a:p>
            <a:pPr algn="l">
              <a:buFont typeface="+mj-lt"/>
              <a:buAutoNum type="arabicPeriod"/>
            </a:pPr>
            <a:r>
              <a:rPr lang="en-US" sz="2400" b="0" i="0" dirty="0">
                <a:effectLst/>
                <a:latin typeface="Söhne"/>
              </a:rPr>
              <a:t>Loop</a:t>
            </a:r>
          </a:p>
          <a:p>
            <a:pPr algn="l">
              <a:buFont typeface="+mj-lt"/>
              <a:buAutoNum type="arabicPeriod"/>
            </a:pPr>
            <a:r>
              <a:rPr lang="en-US" sz="2400" b="0" i="0" dirty="0">
                <a:effectLst/>
                <a:latin typeface="Söhne"/>
              </a:rPr>
              <a:t>Lake View</a:t>
            </a:r>
          </a:p>
          <a:p>
            <a:pPr algn="l">
              <a:buFont typeface="+mj-lt"/>
              <a:buAutoNum type="arabicPeriod"/>
            </a:pPr>
            <a:r>
              <a:rPr lang="en-US" sz="2400" b="0" i="0" dirty="0">
                <a:effectLst/>
                <a:latin typeface="Söhne"/>
              </a:rPr>
              <a:t>Lincoln Park</a:t>
            </a:r>
          </a:p>
          <a:p>
            <a:pPr algn="l">
              <a:buFont typeface="+mj-lt"/>
              <a:buAutoNum type="arabicPeriod"/>
            </a:pPr>
            <a:r>
              <a:rPr lang="en-US" sz="2400" b="0" i="0" dirty="0">
                <a:effectLst/>
                <a:latin typeface="Söhne"/>
              </a:rPr>
              <a:t>Near South Side</a:t>
            </a:r>
          </a:p>
          <a:p>
            <a:pPr algn="l">
              <a:buFont typeface="+mj-lt"/>
              <a:buAutoNum type="arabicPeriod"/>
            </a:pPr>
            <a:r>
              <a:rPr lang="en-US" sz="2400" b="0" i="0" dirty="0">
                <a:effectLst/>
                <a:latin typeface="Söhne"/>
              </a:rPr>
              <a:t>Near West Side</a:t>
            </a:r>
          </a:p>
          <a:p>
            <a:pPr algn="l">
              <a:buFont typeface="+mj-lt"/>
              <a:buAutoNum type="arabicPeriod"/>
            </a:pPr>
            <a:r>
              <a:rPr lang="en-US" sz="2400" b="0" i="0" dirty="0">
                <a:effectLst/>
                <a:latin typeface="Söhne"/>
              </a:rPr>
              <a:t>West Town</a:t>
            </a:r>
          </a:p>
          <a:p>
            <a:pPr algn="l">
              <a:buFont typeface="+mj-lt"/>
              <a:buAutoNum type="arabicPeriod"/>
            </a:pPr>
            <a:r>
              <a:rPr lang="en-US" sz="2400" b="0" i="0" dirty="0">
                <a:effectLst/>
                <a:latin typeface="Söhne"/>
              </a:rPr>
              <a:t>Edgewater</a:t>
            </a:r>
          </a:p>
          <a:p>
            <a:pPr algn="l">
              <a:buFont typeface="+mj-lt"/>
              <a:buAutoNum type="arabicPeriod"/>
            </a:pPr>
            <a:r>
              <a:rPr lang="en-US" sz="2400" b="0" i="0" dirty="0">
                <a:effectLst/>
                <a:latin typeface="Söhne"/>
              </a:rPr>
              <a:t>Lincoln Square</a:t>
            </a:r>
          </a:p>
          <a:p>
            <a:pPr algn="l">
              <a:buFont typeface="+mj-lt"/>
              <a:buAutoNum type="arabicPeriod"/>
            </a:pPr>
            <a:r>
              <a:rPr lang="en-US" sz="2400" b="0" i="0" dirty="0">
                <a:effectLst/>
                <a:latin typeface="Söhne"/>
              </a:rPr>
              <a:t>Uptown</a:t>
            </a:r>
          </a:p>
          <a:p>
            <a:endParaRPr lang="en-US" sz="2400" dirty="0">
              <a:cs typeface="Calibri"/>
            </a:endParaRPr>
          </a:p>
          <a:p>
            <a:pPr lvl="0"/>
            <a:endParaRPr lang="en-US" dirty="0">
              <a:cs typeface="Calibri"/>
            </a:endParaRPr>
          </a:p>
        </p:txBody>
      </p:sp>
      <p:sp>
        <p:nvSpPr>
          <p:cNvPr id="9" name="TextBox 8">
            <a:extLst>
              <a:ext uri="{FF2B5EF4-FFF2-40B4-BE49-F238E27FC236}">
                <a16:creationId xmlns:a16="http://schemas.microsoft.com/office/drawing/2014/main" id="{99F6DF1D-B88D-4DAA-AFD2-9660EA343986}"/>
              </a:ext>
            </a:extLst>
          </p:cNvPr>
          <p:cNvSpPr txBox="1"/>
          <p:nvPr/>
        </p:nvSpPr>
        <p:spPr>
          <a:xfrm>
            <a:off x="396032" y="844964"/>
            <a:ext cx="11433967" cy="430887"/>
          </a:xfrm>
          <a:prstGeom prst="rect">
            <a:avLst/>
          </a:prstGeom>
          <a:noFill/>
        </p:spPr>
        <p:txBody>
          <a:bodyPr wrap="square" lIns="91440" tIns="45720" rIns="91440" bIns="45720" rtlCol="0" anchor="t">
            <a:spAutoFit/>
          </a:bodyPr>
          <a:lstStyle/>
          <a:p>
            <a:r>
              <a:rPr lang="en-US" sz="2200" dirty="0">
                <a:latin typeface="Calibri Light"/>
                <a:ea typeface="Calibri Light"/>
                <a:cs typeface="Calibri Light"/>
              </a:rPr>
              <a:t>Top 10 Richest Communities of Chicago</a:t>
            </a:r>
          </a:p>
        </p:txBody>
      </p:sp>
      <p:pic>
        <p:nvPicPr>
          <p:cNvPr id="8" name="Picture 9" descr="Icon&#10;&#10;Description automatically generated">
            <a:extLst>
              <a:ext uri="{FF2B5EF4-FFF2-40B4-BE49-F238E27FC236}">
                <a16:creationId xmlns:a16="http://schemas.microsoft.com/office/drawing/2014/main" id="{F354B378-5417-6864-6729-E2068A374FD4}"/>
              </a:ext>
            </a:extLst>
          </p:cNvPr>
          <p:cNvPicPr>
            <a:picLocks noChangeAspect="1"/>
          </p:cNvPicPr>
          <p:nvPr/>
        </p:nvPicPr>
        <p:blipFill>
          <a:blip r:embed="rId3"/>
          <a:stretch>
            <a:fillRect/>
          </a:stretch>
        </p:blipFill>
        <p:spPr>
          <a:xfrm>
            <a:off x="2816760" y="4098896"/>
            <a:ext cx="145474" cy="218845"/>
          </a:xfrm>
          <a:prstGeom prst="rect">
            <a:avLst/>
          </a:prstGeom>
        </p:spPr>
      </p:pic>
      <p:pic>
        <p:nvPicPr>
          <p:cNvPr id="10" name="Picture 9" descr="Icon&#10;&#10;Description automatically generated">
            <a:extLst>
              <a:ext uri="{FF2B5EF4-FFF2-40B4-BE49-F238E27FC236}">
                <a16:creationId xmlns:a16="http://schemas.microsoft.com/office/drawing/2014/main" id="{05A9F434-14B6-6BC4-67F2-525EEEAA216E}"/>
              </a:ext>
            </a:extLst>
          </p:cNvPr>
          <p:cNvPicPr>
            <a:picLocks noChangeAspect="1"/>
          </p:cNvPicPr>
          <p:nvPr/>
        </p:nvPicPr>
        <p:blipFill>
          <a:blip r:embed="rId3"/>
          <a:stretch>
            <a:fillRect/>
          </a:stretch>
        </p:blipFill>
        <p:spPr>
          <a:xfrm>
            <a:off x="8938490" y="3486986"/>
            <a:ext cx="133929" cy="207300"/>
          </a:xfrm>
          <a:prstGeom prst="rect">
            <a:avLst/>
          </a:prstGeom>
        </p:spPr>
      </p:pic>
      <p:pic>
        <p:nvPicPr>
          <p:cNvPr id="13" name="Picture 12">
            <a:extLst>
              <a:ext uri="{FF2B5EF4-FFF2-40B4-BE49-F238E27FC236}">
                <a16:creationId xmlns:a16="http://schemas.microsoft.com/office/drawing/2014/main" id="{ACD2D238-D7C0-1F47-0135-3C997B18D313}"/>
              </a:ext>
            </a:extLst>
          </p:cNvPr>
          <p:cNvPicPr>
            <a:picLocks noChangeAspect="1"/>
          </p:cNvPicPr>
          <p:nvPr/>
        </p:nvPicPr>
        <p:blipFill>
          <a:blip r:embed="rId4"/>
          <a:stretch>
            <a:fillRect/>
          </a:stretch>
        </p:blipFill>
        <p:spPr>
          <a:xfrm>
            <a:off x="3900054" y="1372833"/>
            <a:ext cx="7354490" cy="5221931"/>
          </a:xfrm>
          <a:prstGeom prst="rect">
            <a:avLst/>
          </a:prstGeom>
        </p:spPr>
      </p:pic>
    </p:spTree>
    <p:extLst>
      <p:ext uri="{BB962C8B-B14F-4D97-AF65-F5344CB8AC3E}">
        <p14:creationId xmlns:p14="http://schemas.microsoft.com/office/powerpoint/2010/main" val="12358042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4D2772-5587-F9C0-BAB2-939A877A2F5B}"/>
              </a:ext>
            </a:extLst>
          </p:cNvPr>
          <p:cNvSpPr>
            <a:spLocks noGrp="1"/>
          </p:cNvSpPr>
          <p:nvPr>
            <p:ph type="title"/>
          </p:nvPr>
        </p:nvSpPr>
        <p:spPr>
          <a:xfrm>
            <a:off x="362001" y="-114242"/>
            <a:ext cx="10515600" cy="1325563"/>
          </a:xfrm>
        </p:spPr>
        <p:txBody>
          <a:bodyPr>
            <a:normAutofit/>
          </a:bodyPr>
          <a:lstStyle/>
          <a:p>
            <a:r>
              <a:rPr lang="en-US" sz="4800" dirty="0">
                <a:latin typeface="Sagona"/>
              </a:rPr>
              <a:t>Analysis &amp; Results</a:t>
            </a:r>
            <a:endParaRPr lang="en-US" dirty="0"/>
          </a:p>
        </p:txBody>
      </p:sp>
      <p:sp>
        <p:nvSpPr>
          <p:cNvPr id="6" name="TextBox 5">
            <a:extLst>
              <a:ext uri="{FF2B5EF4-FFF2-40B4-BE49-F238E27FC236}">
                <a16:creationId xmlns:a16="http://schemas.microsoft.com/office/drawing/2014/main" id="{BA6DB4AC-78A0-7266-1DA6-26AF62F02F05}"/>
              </a:ext>
            </a:extLst>
          </p:cNvPr>
          <p:cNvSpPr txBox="1"/>
          <p:nvPr/>
        </p:nvSpPr>
        <p:spPr>
          <a:xfrm>
            <a:off x="1799161" y="2171755"/>
            <a:ext cx="8588998" cy="461665"/>
          </a:xfrm>
          <a:prstGeom prst="rect">
            <a:avLst/>
          </a:prstGeom>
          <a:noFill/>
        </p:spPr>
        <p:txBody>
          <a:bodyPr wrap="square" lIns="91440" tIns="45720" rIns="91440" bIns="45720" rtlCol="0" anchor="t">
            <a:spAutoFit/>
          </a:bodyPr>
          <a:lstStyle/>
          <a:p>
            <a:pPr marL="342900" indent="-342900">
              <a:buFont typeface="Calibri"/>
              <a:buChar char="-"/>
            </a:pPr>
            <a:endParaRPr lang="en-US" sz="2400">
              <a:cs typeface="Calibri"/>
            </a:endParaRPr>
          </a:p>
        </p:txBody>
      </p:sp>
      <p:sp>
        <p:nvSpPr>
          <p:cNvPr id="4" name="TextBox 3">
            <a:extLst>
              <a:ext uri="{FF2B5EF4-FFF2-40B4-BE49-F238E27FC236}">
                <a16:creationId xmlns:a16="http://schemas.microsoft.com/office/drawing/2014/main" id="{36C64828-5D99-469E-F65C-71EB425379E6}"/>
              </a:ext>
            </a:extLst>
          </p:cNvPr>
          <p:cNvSpPr txBox="1"/>
          <p:nvPr/>
        </p:nvSpPr>
        <p:spPr>
          <a:xfrm>
            <a:off x="213164" y="1491933"/>
            <a:ext cx="2893817" cy="3785652"/>
          </a:xfrm>
          <a:prstGeom prst="rect">
            <a:avLst/>
          </a:prstGeom>
          <a:noFill/>
        </p:spPr>
        <p:txBody>
          <a:bodyPr wrap="square" lIns="91440" tIns="45720" rIns="91440" bIns="45720" anchor="t">
            <a:spAutoFit/>
          </a:bodyPr>
          <a:lstStyle/>
          <a:p>
            <a:pPr algn="l">
              <a:buFont typeface="+mj-lt"/>
              <a:buAutoNum type="arabicPeriod"/>
            </a:pPr>
            <a:r>
              <a:rPr lang="en-US" sz="2400" b="0" i="0" dirty="0">
                <a:effectLst/>
                <a:latin typeface="Söhne"/>
              </a:rPr>
              <a:t>Fuller Park</a:t>
            </a:r>
          </a:p>
          <a:p>
            <a:pPr algn="l">
              <a:buFont typeface="+mj-lt"/>
              <a:buAutoNum type="arabicPeriod"/>
            </a:pPr>
            <a:r>
              <a:rPr lang="en-US" sz="2400" b="0" i="0" dirty="0">
                <a:effectLst/>
                <a:latin typeface="Söhne"/>
              </a:rPr>
              <a:t>Riverdale</a:t>
            </a:r>
          </a:p>
          <a:p>
            <a:pPr algn="l">
              <a:buFont typeface="+mj-lt"/>
              <a:buAutoNum type="arabicPeriod"/>
            </a:pPr>
            <a:r>
              <a:rPr lang="en-US" sz="2400" b="0" i="0" dirty="0">
                <a:effectLst/>
                <a:latin typeface="Söhne"/>
              </a:rPr>
              <a:t>West Englewood</a:t>
            </a:r>
          </a:p>
          <a:p>
            <a:pPr algn="l">
              <a:buFont typeface="+mj-lt"/>
              <a:buAutoNum type="arabicPeriod"/>
            </a:pPr>
            <a:r>
              <a:rPr lang="en-US" sz="2400" b="0" i="0" dirty="0">
                <a:effectLst/>
                <a:latin typeface="Söhne"/>
              </a:rPr>
              <a:t>Englewood</a:t>
            </a:r>
          </a:p>
          <a:p>
            <a:pPr algn="l">
              <a:buFont typeface="+mj-lt"/>
              <a:buAutoNum type="arabicPeriod"/>
            </a:pPr>
            <a:r>
              <a:rPr lang="en-US" sz="2400" b="0" i="0" dirty="0">
                <a:effectLst/>
                <a:latin typeface="Söhne"/>
              </a:rPr>
              <a:t>Washington Park</a:t>
            </a:r>
          </a:p>
          <a:p>
            <a:pPr algn="l">
              <a:buFont typeface="+mj-lt"/>
              <a:buAutoNum type="arabicPeriod"/>
            </a:pPr>
            <a:r>
              <a:rPr lang="en-US" sz="2400" b="0" i="0" dirty="0">
                <a:effectLst/>
                <a:latin typeface="Söhne"/>
              </a:rPr>
              <a:t>West Garfield Park</a:t>
            </a:r>
          </a:p>
          <a:p>
            <a:pPr algn="l">
              <a:buFont typeface="+mj-lt"/>
              <a:buAutoNum type="arabicPeriod"/>
            </a:pPr>
            <a:r>
              <a:rPr lang="en-US" sz="2400" b="0" i="0" dirty="0">
                <a:effectLst/>
                <a:latin typeface="Söhne"/>
              </a:rPr>
              <a:t>South Lawndale</a:t>
            </a:r>
          </a:p>
          <a:p>
            <a:pPr algn="l">
              <a:buFont typeface="+mj-lt"/>
              <a:buAutoNum type="arabicPeriod"/>
            </a:pPr>
            <a:r>
              <a:rPr lang="en-US" sz="2400" b="0" i="0" dirty="0">
                <a:effectLst/>
                <a:latin typeface="Söhne"/>
              </a:rPr>
              <a:t>North Lawndale</a:t>
            </a:r>
          </a:p>
          <a:p>
            <a:pPr algn="l">
              <a:buFont typeface="+mj-lt"/>
              <a:buAutoNum type="arabicPeriod"/>
            </a:pPr>
            <a:r>
              <a:rPr lang="en-US" sz="2400" b="0" i="0" dirty="0">
                <a:effectLst/>
                <a:latin typeface="Söhne"/>
              </a:rPr>
              <a:t>Burnside</a:t>
            </a:r>
          </a:p>
          <a:p>
            <a:pPr algn="l">
              <a:buFont typeface="+mj-lt"/>
              <a:buAutoNum type="arabicPeriod"/>
            </a:pPr>
            <a:r>
              <a:rPr lang="en-US" sz="2400" b="0" i="0" dirty="0">
                <a:effectLst/>
                <a:latin typeface="Söhne"/>
              </a:rPr>
              <a:t>Roseland</a:t>
            </a:r>
          </a:p>
        </p:txBody>
      </p:sp>
      <p:sp>
        <p:nvSpPr>
          <p:cNvPr id="9" name="TextBox 8">
            <a:extLst>
              <a:ext uri="{FF2B5EF4-FFF2-40B4-BE49-F238E27FC236}">
                <a16:creationId xmlns:a16="http://schemas.microsoft.com/office/drawing/2014/main" id="{99F6DF1D-B88D-4DAA-AFD2-9660EA343986}"/>
              </a:ext>
            </a:extLst>
          </p:cNvPr>
          <p:cNvSpPr txBox="1"/>
          <p:nvPr/>
        </p:nvSpPr>
        <p:spPr>
          <a:xfrm>
            <a:off x="396032" y="844964"/>
            <a:ext cx="11433967" cy="430887"/>
          </a:xfrm>
          <a:prstGeom prst="rect">
            <a:avLst/>
          </a:prstGeom>
          <a:noFill/>
        </p:spPr>
        <p:txBody>
          <a:bodyPr wrap="square" lIns="91440" tIns="45720" rIns="91440" bIns="45720" rtlCol="0" anchor="t">
            <a:spAutoFit/>
          </a:bodyPr>
          <a:lstStyle/>
          <a:p>
            <a:r>
              <a:rPr lang="en-US" sz="2200" dirty="0">
                <a:latin typeface="Calibri Light"/>
                <a:ea typeface="Calibri Light"/>
                <a:cs typeface="Calibri Light"/>
              </a:rPr>
              <a:t>Top 10 Poorest Communities of Chicago</a:t>
            </a:r>
          </a:p>
        </p:txBody>
      </p:sp>
      <p:pic>
        <p:nvPicPr>
          <p:cNvPr id="8" name="Picture 9" descr="Icon&#10;&#10;Description automatically generated">
            <a:extLst>
              <a:ext uri="{FF2B5EF4-FFF2-40B4-BE49-F238E27FC236}">
                <a16:creationId xmlns:a16="http://schemas.microsoft.com/office/drawing/2014/main" id="{F354B378-5417-6864-6729-E2068A374FD4}"/>
              </a:ext>
            </a:extLst>
          </p:cNvPr>
          <p:cNvPicPr>
            <a:picLocks noChangeAspect="1"/>
          </p:cNvPicPr>
          <p:nvPr/>
        </p:nvPicPr>
        <p:blipFill>
          <a:blip r:embed="rId3"/>
          <a:stretch>
            <a:fillRect/>
          </a:stretch>
        </p:blipFill>
        <p:spPr>
          <a:xfrm>
            <a:off x="2816760" y="4098896"/>
            <a:ext cx="145474" cy="218845"/>
          </a:xfrm>
          <a:prstGeom prst="rect">
            <a:avLst/>
          </a:prstGeom>
        </p:spPr>
      </p:pic>
      <p:pic>
        <p:nvPicPr>
          <p:cNvPr id="10" name="Picture 9" descr="Icon&#10;&#10;Description automatically generated">
            <a:extLst>
              <a:ext uri="{FF2B5EF4-FFF2-40B4-BE49-F238E27FC236}">
                <a16:creationId xmlns:a16="http://schemas.microsoft.com/office/drawing/2014/main" id="{05A9F434-14B6-6BC4-67F2-525EEEAA216E}"/>
              </a:ext>
            </a:extLst>
          </p:cNvPr>
          <p:cNvPicPr>
            <a:picLocks noChangeAspect="1"/>
          </p:cNvPicPr>
          <p:nvPr/>
        </p:nvPicPr>
        <p:blipFill>
          <a:blip r:embed="rId3"/>
          <a:stretch>
            <a:fillRect/>
          </a:stretch>
        </p:blipFill>
        <p:spPr>
          <a:xfrm>
            <a:off x="8938490" y="3486986"/>
            <a:ext cx="133929" cy="207300"/>
          </a:xfrm>
          <a:prstGeom prst="rect">
            <a:avLst/>
          </a:prstGeom>
        </p:spPr>
      </p:pic>
      <p:pic>
        <p:nvPicPr>
          <p:cNvPr id="3" name="Picture 2">
            <a:extLst>
              <a:ext uri="{FF2B5EF4-FFF2-40B4-BE49-F238E27FC236}">
                <a16:creationId xmlns:a16="http://schemas.microsoft.com/office/drawing/2014/main" id="{AE8E1450-2F09-CAC4-9004-903EC9708BE0}"/>
              </a:ext>
            </a:extLst>
          </p:cNvPr>
          <p:cNvPicPr>
            <a:picLocks noChangeAspect="1"/>
          </p:cNvPicPr>
          <p:nvPr/>
        </p:nvPicPr>
        <p:blipFill>
          <a:blip r:embed="rId4"/>
          <a:stretch>
            <a:fillRect/>
          </a:stretch>
        </p:blipFill>
        <p:spPr>
          <a:xfrm>
            <a:off x="3221858" y="3517290"/>
            <a:ext cx="5430152" cy="3340710"/>
          </a:xfrm>
          <a:prstGeom prst="rect">
            <a:avLst/>
          </a:prstGeom>
        </p:spPr>
      </p:pic>
      <p:pic>
        <p:nvPicPr>
          <p:cNvPr id="5" name="Picture 4">
            <a:extLst>
              <a:ext uri="{FF2B5EF4-FFF2-40B4-BE49-F238E27FC236}">
                <a16:creationId xmlns:a16="http://schemas.microsoft.com/office/drawing/2014/main" id="{6FD069D7-D3AB-BEA5-3AE3-1B4A254FF451}"/>
              </a:ext>
            </a:extLst>
          </p:cNvPr>
          <p:cNvPicPr>
            <a:picLocks noChangeAspect="1"/>
          </p:cNvPicPr>
          <p:nvPr/>
        </p:nvPicPr>
        <p:blipFill>
          <a:blip r:embed="rId5"/>
          <a:stretch>
            <a:fillRect/>
          </a:stretch>
        </p:blipFill>
        <p:spPr>
          <a:xfrm>
            <a:off x="4003964" y="1176162"/>
            <a:ext cx="7654636" cy="2336769"/>
          </a:xfrm>
          <a:prstGeom prst="rect">
            <a:avLst/>
          </a:prstGeom>
        </p:spPr>
      </p:pic>
    </p:spTree>
    <p:extLst>
      <p:ext uri="{BB962C8B-B14F-4D97-AF65-F5344CB8AC3E}">
        <p14:creationId xmlns:p14="http://schemas.microsoft.com/office/powerpoint/2010/main" val="21180500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4D2772-5587-F9C0-BAB2-939A877A2F5B}"/>
              </a:ext>
            </a:extLst>
          </p:cNvPr>
          <p:cNvSpPr>
            <a:spLocks noGrp="1"/>
          </p:cNvSpPr>
          <p:nvPr>
            <p:ph type="title"/>
          </p:nvPr>
        </p:nvSpPr>
        <p:spPr>
          <a:xfrm>
            <a:off x="362001" y="-114242"/>
            <a:ext cx="10515600" cy="1325563"/>
          </a:xfrm>
        </p:spPr>
        <p:txBody>
          <a:bodyPr>
            <a:normAutofit/>
          </a:bodyPr>
          <a:lstStyle/>
          <a:p>
            <a:r>
              <a:rPr lang="en-US" sz="4800" dirty="0">
                <a:latin typeface="Sagona"/>
              </a:rPr>
              <a:t>Analysis &amp; Results</a:t>
            </a:r>
            <a:endParaRPr lang="en-US" dirty="0"/>
          </a:p>
        </p:txBody>
      </p:sp>
      <p:sp>
        <p:nvSpPr>
          <p:cNvPr id="6" name="TextBox 5">
            <a:extLst>
              <a:ext uri="{FF2B5EF4-FFF2-40B4-BE49-F238E27FC236}">
                <a16:creationId xmlns:a16="http://schemas.microsoft.com/office/drawing/2014/main" id="{BA6DB4AC-78A0-7266-1DA6-26AF62F02F05}"/>
              </a:ext>
            </a:extLst>
          </p:cNvPr>
          <p:cNvSpPr txBox="1"/>
          <p:nvPr/>
        </p:nvSpPr>
        <p:spPr>
          <a:xfrm>
            <a:off x="1799161" y="2171755"/>
            <a:ext cx="8588998" cy="461665"/>
          </a:xfrm>
          <a:prstGeom prst="rect">
            <a:avLst/>
          </a:prstGeom>
          <a:noFill/>
        </p:spPr>
        <p:txBody>
          <a:bodyPr wrap="square" lIns="91440" tIns="45720" rIns="91440" bIns="45720" rtlCol="0" anchor="t">
            <a:spAutoFit/>
          </a:bodyPr>
          <a:lstStyle/>
          <a:p>
            <a:pPr marL="342900" indent="-342900">
              <a:buFont typeface="Calibri"/>
              <a:buChar char="-"/>
            </a:pPr>
            <a:endParaRPr lang="en-US" sz="2400">
              <a:cs typeface="Calibri"/>
            </a:endParaRPr>
          </a:p>
        </p:txBody>
      </p:sp>
      <p:sp>
        <p:nvSpPr>
          <p:cNvPr id="4" name="TextBox 3">
            <a:extLst>
              <a:ext uri="{FF2B5EF4-FFF2-40B4-BE49-F238E27FC236}">
                <a16:creationId xmlns:a16="http://schemas.microsoft.com/office/drawing/2014/main" id="{36C64828-5D99-469E-F65C-71EB425379E6}"/>
              </a:ext>
            </a:extLst>
          </p:cNvPr>
          <p:cNvSpPr txBox="1"/>
          <p:nvPr/>
        </p:nvSpPr>
        <p:spPr>
          <a:xfrm>
            <a:off x="362001" y="1478294"/>
            <a:ext cx="2824544" cy="3785652"/>
          </a:xfrm>
          <a:prstGeom prst="rect">
            <a:avLst/>
          </a:prstGeom>
          <a:noFill/>
        </p:spPr>
        <p:txBody>
          <a:bodyPr wrap="square" lIns="91440" tIns="45720" rIns="91440" bIns="45720" anchor="t">
            <a:spAutoFit/>
          </a:bodyPr>
          <a:lstStyle/>
          <a:p>
            <a:pPr algn="l">
              <a:buFont typeface="+mj-lt"/>
              <a:buAutoNum type="arabicPeriod"/>
            </a:pPr>
            <a:r>
              <a:rPr lang="en-US" sz="2400" b="0" i="0" dirty="0">
                <a:effectLst/>
                <a:latin typeface="Söhne"/>
              </a:rPr>
              <a:t>Fuller Park</a:t>
            </a:r>
          </a:p>
          <a:p>
            <a:pPr algn="l">
              <a:buFont typeface="+mj-lt"/>
              <a:buAutoNum type="arabicPeriod"/>
            </a:pPr>
            <a:r>
              <a:rPr lang="en-US" sz="2400" b="0" i="0" dirty="0">
                <a:effectLst/>
                <a:latin typeface="Söhne"/>
              </a:rPr>
              <a:t>Riverdale</a:t>
            </a:r>
          </a:p>
          <a:p>
            <a:pPr algn="l">
              <a:buFont typeface="+mj-lt"/>
              <a:buAutoNum type="arabicPeriod"/>
            </a:pPr>
            <a:r>
              <a:rPr lang="en-US" sz="2400" b="0" i="0" dirty="0">
                <a:effectLst/>
                <a:latin typeface="Söhne"/>
              </a:rPr>
              <a:t>West Englewood</a:t>
            </a:r>
          </a:p>
          <a:p>
            <a:pPr algn="l">
              <a:buFont typeface="+mj-lt"/>
              <a:buAutoNum type="arabicPeriod"/>
            </a:pPr>
            <a:r>
              <a:rPr lang="en-US" sz="2400" b="0" i="0" dirty="0">
                <a:effectLst/>
                <a:latin typeface="Söhne"/>
              </a:rPr>
              <a:t>Englewood</a:t>
            </a:r>
          </a:p>
          <a:p>
            <a:pPr algn="l">
              <a:buFont typeface="+mj-lt"/>
              <a:buAutoNum type="arabicPeriod"/>
            </a:pPr>
            <a:r>
              <a:rPr lang="en-US" sz="2400" b="0" i="0" dirty="0">
                <a:effectLst/>
                <a:latin typeface="Söhne"/>
              </a:rPr>
              <a:t>Washington Park</a:t>
            </a:r>
          </a:p>
          <a:p>
            <a:pPr algn="l">
              <a:buFont typeface="+mj-lt"/>
              <a:buAutoNum type="arabicPeriod"/>
            </a:pPr>
            <a:r>
              <a:rPr lang="en-US" sz="2400" b="0" i="0" dirty="0">
                <a:effectLst/>
                <a:latin typeface="Söhne"/>
              </a:rPr>
              <a:t>West Garfield Park</a:t>
            </a:r>
          </a:p>
          <a:p>
            <a:pPr algn="l">
              <a:buFont typeface="+mj-lt"/>
              <a:buAutoNum type="arabicPeriod"/>
            </a:pPr>
            <a:r>
              <a:rPr lang="en-US" sz="2400" b="0" i="0" dirty="0">
                <a:effectLst/>
                <a:latin typeface="Söhne"/>
              </a:rPr>
              <a:t>South Lawndale</a:t>
            </a:r>
          </a:p>
          <a:p>
            <a:pPr algn="l">
              <a:buFont typeface="+mj-lt"/>
              <a:buAutoNum type="arabicPeriod"/>
            </a:pPr>
            <a:r>
              <a:rPr lang="en-US" sz="2400" b="0" i="0" dirty="0">
                <a:effectLst/>
                <a:latin typeface="Söhne"/>
              </a:rPr>
              <a:t>North Lawndale</a:t>
            </a:r>
          </a:p>
          <a:p>
            <a:pPr algn="l">
              <a:buFont typeface="+mj-lt"/>
              <a:buAutoNum type="arabicPeriod"/>
            </a:pPr>
            <a:r>
              <a:rPr lang="en-US" sz="2400" b="0" i="0" dirty="0">
                <a:effectLst/>
                <a:latin typeface="Söhne"/>
              </a:rPr>
              <a:t>Burnside</a:t>
            </a:r>
          </a:p>
          <a:p>
            <a:pPr algn="l">
              <a:buFont typeface="+mj-lt"/>
              <a:buAutoNum type="arabicPeriod"/>
            </a:pPr>
            <a:r>
              <a:rPr lang="en-US" sz="2400" b="0" i="0" dirty="0">
                <a:effectLst/>
                <a:latin typeface="Söhne"/>
              </a:rPr>
              <a:t>Roseland</a:t>
            </a:r>
          </a:p>
        </p:txBody>
      </p:sp>
      <p:sp>
        <p:nvSpPr>
          <p:cNvPr id="9" name="TextBox 8">
            <a:extLst>
              <a:ext uri="{FF2B5EF4-FFF2-40B4-BE49-F238E27FC236}">
                <a16:creationId xmlns:a16="http://schemas.microsoft.com/office/drawing/2014/main" id="{99F6DF1D-B88D-4DAA-AFD2-9660EA343986}"/>
              </a:ext>
            </a:extLst>
          </p:cNvPr>
          <p:cNvSpPr txBox="1"/>
          <p:nvPr/>
        </p:nvSpPr>
        <p:spPr>
          <a:xfrm>
            <a:off x="396032" y="844964"/>
            <a:ext cx="11433967" cy="430887"/>
          </a:xfrm>
          <a:prstGeom prst="rect">
            <a:avLst/>
          </a:prstGeom>
          <a:noFill/>
        </p:spPr>
        <p:txBody>
          <a:bodyPr wrap="square" lIns="91440" tIns="45720" rIns="91440" bIns="45720" rtlCol="0" anchor="t">
            <a:spAutoFit/>
          </a:bodyPr>
          <a:lstStyle/>
          <a:p>
            <a:r>
              <a:rPr lang="en-US" sz="2200" dirty="0">
                <a:latin typeface="Calibri Light"/>
                <a:ea typeface="Calibri Light"/>
                <a:cs typeface="Calibri Light"/>
              </a:rPr>
              <a:t>Top 10 Poorest Communities of Chicago</a:t>
            </a:r>
          </a:p>
        </p:txBody>
      </p:sp>
      <p:pic>
        <p:nvPicPr>
          <p:cNvPr id="8" name="Picture 9" descr="Icon&#10;&#10;Description automatically generated">
            <a:extLst>
              <a:ext uri="{FF2B5EF4-FFF2-40B4-BE49-F238E27FC236}">
                <a16:creationId xmlns:a16="http://schemas.microsoft.com/office/drawing/2014/main" id="{F354B378-5417-6864-6729-E2068A374FD4}"/>
              </a:ext>
            </a:extLst>
          </p:cNvPr>
          <p:cNvPicPr>
            <a:picLocks noChangeAspect="1"/>
          </p:cNvPicPr>
          <p:nvPr/>
        </p:nvPicPr>
        <p:blipFill>
          <a:blip r:embed="rId3"/>
          <a:stretch>
            <a:fillRect/>
          </a:stretch>
        </p:blipFill>
        <p:spPr>
          <a:xfrm>
            <a:off x="2816760" y="4098896"/>
            <a:ext cx="145474" cy="218845"/>
          </a:xfrm>
          <a:prstGeom prst="rect">
            <a:avLst/>
          </a:prstGeom>
        </p:spPr>
      </p:pic>
      <p:pic>
        <p:nvPicPr>
          <p:cNvPr id="10" name="Picture 9" descr="Icon&#10;&#10;Description automatically generated">
            <a:extLst>
              <a:ext uri="{FF2B5EF4-FFF2-40B4-BE49-F238E27FC236}">
                <a16:creationId xmlns:a16="http://schemas.microsoft.com/office/drawing/2014/main" id="{05A9F434-14B6-6BC4-67F2-525EEEAA216E}"/>
              </a:ext>
            </a:extLst>
          </p:cNvPr>
          <p:cNvPicPr>
            <a:picLocks noChangeAspect="1"/>
          </p:cNvPicPr>
          <p:nvPr/>
        </p:nvPicPr>
        <p:blipFill>
          <a:blip r:embed="rId3"/>
          <a:stretch>
            <a:fillRect/>
          </a:stretch>
        </p:blipFill>
        <p:spPr>
          <a:xfrm>
            <a:off x="8938490" y="3486986"/>
            <a:ext cx="133929" cy="207300"/>
          </a:xfrm>
          <a:prstGeom prst="rect">
            <a:avLst/>
          </a:prstGeom>
        </p:spPr>
      </p:pic>
      <p:pic>
        <p:nvPicPr>
          <p:cNvPr id="3" name="Picture 2">
            <a:extLst>
              <a:ext uri="{FF2B5EF4-FFF2-40B4-BE49-F238E27FC236}">
                <a16:creationId xmlns:a16="http://schemas.microsoft.com/office/drawing/2014/main" id="{2C0A6CB0-0EDE-59A0-F2F1-41439CDB3E39}"/>
              </a:ext>
            </a:extLst>
          </p:cNvPr>
          <p:cNvPicPr>
            <a:picLocks noChangeAspect="1"/>
          </p:cNvPicPr>
          <p:nvPr/>
        </p:nvPicPr>
        <p:blipFill>
          <a:blip r:embed="rId4"/>
          <a:stretch>
            <a:fillRect/>
          </a:stretch>
        </p:blipFill>
        <p:spPr>
          <a:xfrm>
            <a:off x="4052919" y="1324343"/>
            <a:ext cx="7571045" cy="5220256"/>
          </a:xfrm>
          <a:prstGeom prst="rect">
            <a:avLst/>
          </a:prstGeom>
        </p:spPr>
      </p:pic>
    </p:spTree>
    <p:extLst>
      <p:ext uri="{BB962C8B-B14F-4D97-AF65-F5344CB8AC3E}">
        <p14:creationId xmlns:p14="http://schemas.microsoft.com/office/powerpoint/2010/main" val="41767592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A9F529C3-C941-49FD-8C67-82F134F64B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50000"/>
              <a:lumOff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0586029-32A0-47E5-9AEC-AE3ABA6B9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44183330-747D-12A5-374C-8271C91A3C41}"/>
              </a:ext>
            </a:extLst>
          </p:cNvPr>
          <p:cNvPicPr>
            <a:picLocks noChangeAspect="1"/>
          </p:cNvPicPr>
          <p:nvPr/>
        </p:nvPicPr>
        <p:blipFill>
          <a:blip r:embed="rId3"/>
          <a:stretch>
            <a:fillRect/>
          </a:stretch>
        </p:blipFill>
        <p:spPr>
          <a:xfrm>
            <a:off x="643467" y="2376674"/>
            <a:ext cx="5294716" cy="2104649"/>
          </a:xfrm>
          <a:prstGeom prst="rect">
            <a:avLst/>
          </a:prstGeom>
        </p:spPr>
      </p:pic>
      <p:cxnSp>
        <p:nvCxnSpPr>
          <p:cNvPr id="16" name="Straight Connector 15">
            <a:extLst>
              <a:ext uri="{FF2B5EF4-FFF2-40B4-BE49-F238E27FC236}">
                <a16:creationId xmlns:a16="http://schemas.microsoft.com/office/drawing/2014/main" id="{8C730EAB-A532-4295-A302-FB4B90DB9F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79958" y="1143000"/>
            <a:ext cx="0" cy="4572000"/>
          </a:xfrm>
          <a:prstGeom prst="line">
            <a:avLst/>
          </a:prstGeom>
          <a:ln>
            <a:solidFill>
              <a:srgbClr val="4E4E4E"/>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DB431DD4-85FB-9F56-7A1C-ECF1D67B3726}"/>
              </a:ext>
            </a:extLst>
          </p:cNvPr>
          <p:cNvPicPr>
            <a:picLocks noChangeAspect="1"/>
          </p:cNvPicPr>
          <p:nvPr/>
        </p:nvPicPr>
        <p:blipFill>
          <a:blip r:embed="rId4"/>
          <a:stretch>
            <a:fillRect/>
          </a:stretch>
        </p:blipFill>
        <p:spPr>
          <a:xfrm>
            <a:off x="6253817" y="1939862"/>
            <a:ext cx="5294715" cy="2978275"/>
          </a:xfrm>
          <a:prstGeom prst="rect">
            <a:avLst/>
          </a:prstGeom>
        </p:spPr>
      </p:pic>
      <p:sp>
        <p:nvSpPr>
          <p:cNvPr id="8" name="TextBox 7">
            <a:extLst>
              <a:ext uri="{FF2B5EF4-FFF2-40B4-BE49-F238E27FC236}">
                <a16:creationId xmlns:a16="http://schemas.microsoft.com/office/drawing/2014/main" id="{972306AD-D5A8-D1EC-97EC-9C31B8A5A3DC}"/>
              </a:ext>
            </a:extLst>
          </p:cNvPr>
          <p:cNvSpPr txBox="1"/>
          <p:nvPr/>
        </p:nvSpPr>
        <p:spPr>
          <a:xfrm>
            <a:off x="7790540" y="1254347"/>
            <a:ext cx="2326727" cy="369332"/>
          </a:xfrm>
          <a:prstGeom prst="rect">
            <a:avLst/>
          </a:prstGeom>
          <a:noFill/>
        </p:spPr>
        <p:txBody>
          <a:bodyPr wrap="none" rtlCol="0">
            <a:spAutoFit/>
          </a:bodyPr>
          <a:lstStyle/>
          <a:p>
            <a:r>
              <a:rPr lang="en-US" sz="1800" b="1" i="0" dirty="0">
                <a:effectLst/>
                <a:latin typeface="Sagona" panose="02010004040101010103" pitchFamily="2" charset="0"/>
              </a:rPr>
              <a:t>Rich Communities</a:t>
            </a:r>
            <a:endParaRPr lang="en-US" b="1" dirty="0">
              <a:latin typeface="Sagona" panose="02010004040101010103" pitchFamily="2" charset="0"/>
            </a:endParaRPr>
          </a:p>
        </p:txBody>
      </p:sp>
      <p:sp>
        <p:nvSpPr>
          <p:cNvPr id="9" name="TextBox 8">
            <a:extLst>
              <a:ext uri="{FF2B5EF4-FFF2-40B4-BE49-F238E27FC236}">
                <a16:creationId xmlns:a16="http://schemas.microsoft.com/office/drawing/2014/main" id="{CEE53E1E-1C57-EE4F-DC4A-C7ABDD7918B3}"/>
              </a:ext>
            </a:extLst>
          </p:cNvPr>
          <p:cNvSpPr txBox="1"/>
          <p:nvPr/>
        </p:nvSpPr>
        <p:spPr>
          <a:xfrm>
            <a:off x="2108998" y="1254347"/>
            <a:ext cx="2338974" cy="369332"/>
          </a:xfrm>
          <a:prstGeom prst="rect">
            <a:avLst/>
          </a:prstGeom>
          <a:noFill/>
        </p:spPr>
        <p:txBody>
          <a:bodyPr wrap="none" rtlCol="0">
            <a:spAutoFit/>
          </a:bodyPr>
          <a:lstStyle/>
          <a:p>
            <a:r>
              <a:rPr lang="en-US" sz="1800" b="1" i="0" dirty="0">
                <a:effectLst/>
                <a:latin typeface="Sagona" panose="02010004040101010103" pitchFamily="2" charset="0"/>
              </a:rPr>
              <a:t>Poor Communities</a:t>
            </a:r>
            <a:endParaRPr lang="en-US" b="1" dirty="0">
              <a:latin typeface="Sagona" panose="02010004040101010103" pitchFamily="2" charset="0"/>
            </a:endParaRPr>
          </a:p>
        </p:txBody>
      </p:sp>
    </p:spTree>
    <p:extLst>
      <p:ext uri="{BB962C8B-B14F-4D97-AF65-F5344CB8AC3E}">
        <p14:creationId xmlns:p14="http://schemas.microsoft.com/office/powerpoint/2010/main" val="15149626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657F69E0-C4B0-4BEC-A689-4F8D877F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Stock exchange numbers">
            <a:extLst>
              <a:ext uri="{FF2B5EF4-FFF2-40B4-BE49-F238E27FC236}">
                <a16:creationId xmlns:a16="http://schemas.microsoft.com/office/drawing/2014/main" id="{48FB7D89-9503-58BC-5F6E-CC754D5412AD}"/>
              </a:ext>
            </a:extLst>
          </p:cNvPr>
          <p:cNvPicPr>
            <a:picLocks noChangeAspect="1"/>
          </p:cNvPicPr>
          <p:nvPr/>
        </p:nvPicPr>
        <p:blipFill rotWithShape="1">
          <a:blip r:embed="rId3">
            <a:alphaModFix amt="50000"/>
          </a:blip>
          <a:srcRect t="1104" r="-1" b="14605"/>
          <a:stretch/>
        </p:blipFill>
        <p:spPr>
          <a:xfrm>
            <a:off x="20" y="10"/>
            <a:ext cx="12188930" cy="6857990"/>
          </a:xfrm>
          <a:prstGeom prst="rect">
            <a:avLst/>
          </a:prstGeom>
        </p:spPr>
      </p:pic>
      <p:sp>
        <p:nvSpPr>
          <p:cNvPr id="2" name="Title 1">
            <a:extLst>
              <a:ext uri="{FF2B5EF4-FFF2-40B4-BE49-F238E27FC236}">
                <a16:creationId xmlns:a16="http://schemas.microsoft.com/office/drawing/2014/main" id="{1ADC7F8B-A7C8-A2BE-AE2D-E4CA7E9C169A}"/>
              </a:ext>
            </a:extLst>
          </p:cNvPr>
          <p:cNvSpPr>
            <a:spLocks noGrp="1"/>
          </p:cNvSpPr>
          <p:nvPr>
            <p:ph type="title"/>
          </p:nvPr>
        </p:nvSpPr>
        <p:spPr>
          <a:xfrm>
            <a:off x="1524000" y="1122363"/>
            <a:ext cx="9144000" cy="3063240"/>
          </a:xfrm>
        </p:spPr>
        <p:txBody>
          <a:bodyPr vert="horz" lIns="91440" tIns="45720" rIns="91440" bIns="45720" rtlCol="0" anchor="b">
            <a:normAutofit/>
          </a:bodyPr>
          <a:lstStyle/>
          <a:p>
            <a:pPr algn="ctr"/>
            <a:r>
              <a:rPr lang="en-US" sz="6600" b="1" dirty="0" err="1">
                <a:solidFill>
                  <a:schemeClr val="bg1"/>
                </a:solidFill>
              </a:rPr>
              <a:t>DashBoard</a:t>
            </a:r>
            <a:r>
              <a:rPr lang="en-US" sz="6600" b="1" dirty="0">
                <a:solidFill>
                  <a:schemeClr val="bg1"/>
                </a:solidFill>
              </a:rPr>
              <a:t> </a:t>
            </a:r>
          </a:p>
        </p:txBody>
      </p:sp>
      <p:sp>
        <p:nvSpPr>
          <p:cNvPr id="23" name="sketchy line">
            <a:extLst>
              <a:ext uri="{FF2B5EF4-FFF2-40B4-BE49-F238E27FC236}">
                <a16:creationId xmlns:a16="http://schemas.microsoft.com/office/drawing/2014/main" id="{9F6380B4-6A1C-481E-8408-B4E6C75B9B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368623"/>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rgbClr val="FFFFFF">
              <a:alpha val="75000"/>
            </a:srgbClr>
          </a:solidFill>
          <a:ln w="44450" cap="rnd">
            <a:solidFill>
              <a:schemeClr val="bg1">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0961963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1" name="Picture 10" descr="A screenshot of a data analysis&#10;&#10;Description automatically generated">
            <a:extLst>
              <a:ext uri="{FF2B5EF4-FFF2-40B4-BE49-F238E27FC236}">
                <a16:creationId xmlns:a16="http://schemas.microsoft.com/office/drawing/2014/main" id="{1ECD4468-9307-B80B-20DD-46BF8FD11EEE}"/>
              </a:ext>
            </a:extLst>
          </p:cNvPr>
          <p:cNvPicPr>
            <a:picLocks noChangeAspect="1"/>
          </p:cNvPicPr>
          <p:nvPr/>
        </p:nvPicPr>
        <p:blipFill rotWithShape="1">
          <a:blip r:embed="rId3">
            <a:extLst>
              <a:ext uri="{28A0092B-C50C-407E-A947-70E740481C1C}">
                <a14:useLocalDpi xmlns:a14="http://schemas.microsoft.com/office/drawing/2010/main" val="0"/>
              </a:ext>
            </a:extLst>
          </a:blip>
          <a:srcRect t="3477" b="12433"/>
          <a:stretch/>
        </p:blipFill>
        <p:spPr>
          <a:xfrm>
            <a:off x="20" y="0"/>
            <a:ext cx="12191980" cy="6858000"/>
          </a:xfrm>
          <a:prstGeom prst="rect">
            <a:avLst/>
          </a:prstGeom>
        </p:spPr>
      </p:pic>
    </p:spTree>
    <p:extLst>
      <p:ext uri="{BB962C8B-B14F-4D97-AF65-F5344CB8AC3E}">
        <p14:creationId xmlns:p14="http://schemas.microsoft.com/office/powerpoint/2010/main" val="19310065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1" name="Rectangle 90">
            <a:extLst>
              <a:ext uri="{FF2B5EF4-FFF2-40B4-BE49-F238E27FC236}">
                <a16:creationId xmlns:a16="http://schemas.microsoft.com/office/drawing/2014/main" id="{955A2079-FA98-4876-80F0-72364A7D2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itle 10">
            <a:extLst>
              <a:ext uri="{FF2B5EF4-FFF2-40B4-BE49-F238E27FC236}">
                <a16:creationId xmlns:a16="http://schemas.microsoft.com/office/drawing/2014/main" id="{847C1AF7-2AAF-8B94-BC7E-EE12632134E4}"/>
              </a:ext>
            </a:extLst>
          </p:cNvPr>
          <p:cNvSpPr>
            <a:spLocks noGrp="1"/>
          </p:cNvSpPr>
          <p:nvPr>
            <p:ph type="title"/>
          </p:nvPr>
        </p:nvSpPr>
        <p:spPr>
          <a:xfrm>
            <a:off x="838200" y="557188"/>
            <a:ext cx="10515600" cy="1133499"/>
          </a:xfrm>
        </p:spPr>
        <p:txBody>
          <a:bodyPr vert="horz" lIns="91440" tIns="45720" rIns="91440" bIns="45720" rtlCol="0">
            <a:normAutofit/>
          </a:bodyPr>
          <a:lstStyle/>
          <a:p>
            <a:pPr algn="ctr"/>
            <a:r>
              <a:rPr lang="en-US" sz="5200" kern="1200">
                <a:latin typeface="+mj-lt"/>
                <a:ea typeface="+mj-ea"/>
                <a:cs typeface="+mj-cs"/>
              </a:rPr>
              <a:t>Conclusion</a:t>
            </a:r>
          </a:p>
        </p:txBody>
      </p:sp>
      <p:graphicFrame>
        <p:nvGraphicFramePr>
          <p:cNvPr id="80" name="TextBox 1">
            <a:extLst>
              <a:ext uri="{FF2B5EF4-FFF2-40B4-BE49-F238E27FC236}">
                <a16:creationId xmlns:a16="http://schemas.microsoft.com/office/drawing/2014/main" id="{46CB2A28-8972-7B28-B01D-DC71A7333891}"/>
              </a:ext>
            </a:extLst>
          </p:cNvPr>
          <p:cNvGraphicFramePr/>
          <p:nvPr>
            <p:extLst>
              <p:ext uri="{D42A27DB-BD31-4B8C-83A1-F6EECF244321}">
                <p14:modId xmlns:p14="http://schemas.microsoft.com/office/powerpoint/2010/main" val="297657032"/>
              </p:ext>
            </p:extLst>
          </p:nvPr>
        </p:nvGraphicFramePr>
        <p:xfrm>
          <a:off x="838200" y="1828800"/>
          <a:ext cx="10515600" cy="435254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5919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Wood human figure">
            <a:extLst>
              <a:ext uri="{FF2B5EF4-FFF2-40B4-BE49-F238E27FC236}">
                <a16:creationId xmlns:a16="http://schemas.microsoft.com/office/drawing/2014/main" id="{2B86867B-18FD-508D-BD79-CDAFF00C7C38}"/>
              </a:ext>
            </a:extLst>
          </p:cNvPr>
          <p:cNvPicPr>
            <a:picLocks noChangeAspect="1"/>
          </p:cNvPicPr>
          <p:nvPr/>
        </p:nvPicPr>
        <p:blipFill rotWithShape="1">
          <a:blip r:embed="rId3"/>
          <a:srcRect b="15730"/>
          <a:stretch/>
        </p:blipFill>
        <p:spPr>
          <a:xfrm>
            <a:off x="-3047" y="10"/>
            <a:ext cx="12191999" cy="6857990"/>
          </a:xfrm>
          <a:prstGeom prst="rect">
            <a:avLst/>
          </a:prstGeom>
        </p:spPr>
      </p:pic>
      <p:sp>
        <p:nvSpPr>
          <p:cNvPr id="5" name="Rectangle 9">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80C4333-DAA5-FD8E-3CAF-04990DDC9F33}"/>
              </a:ext>
            </a:extLst>
          </p:cNvPr>
          <p:cNvSpPr>
            <a:spLocks noGrp="1"/>
          </p:cNvSpPr>
          <p:nvPr>
            <p:ph type="title"/>
          </p:nvPr>
        </p:nvSpPr>
        <p:spPr>
          <a:xfrm>
            <a:off x="1097280" y="325550"/>
            <a:ext cx="10058400" cy="3574778"/>
          </a:xfrm>
          <a:effectLst>
            <a:outerShdw blurRad="50800" dist="38100" dir="2700000" algn="tl" rotWithShape="0">
              <a:prstClr val="black">
                <a:alpha val="40000"/>
              </a:prstClr>
            </a:outerShdw>
          </a:effectLst>
        </p:spPr>
        <p:txBody>
          <a:bodyPr vert="horz" lIns="91440" tIns="45720" rIns="91440" bIns="45720" rtlCol="0" anchor="b">
            <a:normAutofit/>
          </a:bodyPr>
          <a:lstStyle/>
          <a:p>
            <a:pPr algn="ctr"/>
            <a:r>
              <a:rPr lang="en-US" sz="5200" dirty="0">
                <a:solidFill>
                  <a:srgbClr val="FFFFFF"/>
                </a:solidFill>
              </a:rPr>
              <a:t>WHAT MORE CAN BE DONE ?</a:t>
            </a:r>
          </a:p>
        </p:txBody>
      </p:sp>
    </p:spTree>
    <p:extLst>
      <p:ext uri="{BB962C8B-B14F-4D97-AF65-F5344CB8AC3E}">
        <p14:creationId xmlns:p14="http://schemas.microsoft.com/office/powerpoint/2010/main" val="3658255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Hexagon 3">
            <a:extLst>
              <a:ext uri="{FF2B5EF4-FFF2-40B4-BE49-F238E27FC236}">
                <a16:creationId xmlns:a16="http://schemas.microsoft.com/office/drawing/2014/main" id="{83E8EA14-091C-3A65-270B-70CF6FD062E6}"/>
              </a:ext>
            </a:extLst>
          </p:cNvPr>
          <p:cNvSpPr/>
          <p:nvPr/>
        </p:nvSpPr>
        <p:spPr>
          <a:xfrm>
            <a:off x="-1305460" y="0"/>
            <a:ext cx="2658648" cy="2291938"/>
          </a:xfrm>
          <a:prstGeom prst="hexagon">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6" name="Hexagon 5">
            <a:extLst>
              <a:ext uri="{FF2B5EF4-FFF2-40B4-BE49-F238E27FC236}">
                <a16:creationId xmlns:a16="http://schemas.microsoft.com/office/drawing/2014/main" id="{43B76CF4-C016-E380-1248-D6392A607A73}"/>
              </a:ext>
            </a:extLst>
          </p:cNvPr>
          <p:cNvSpPr/>
          <p:nvPr/>
        </p:nvSpPr>
        <p:spPr>
          <a:xfrm>
            <a:off x="787296" y="1137062"/>
            <a:ext cx="2658648" cy="2291938"/>
          </a:xfrm>
          <a:prstGeom prst="hexagon">
            <a:avLst/>
          </a:prstGeom>
          <a:solidFill>
            <a:srgbClr val="00A55B"/>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7" name="Hexagon 6">
            <a:extLst>
              <a:ext uri="{FF2B5EF4-FFF2-40B4-BE49-F238E27FC236}">
                <a16:creationId xmlns:a16="http://schemas.microsoft.com/office/drawing/2014/main" id="{DD1C2E87-CCB9-6013-B361-2AEA443B1604}"/>
              </a:ext>
            </a:extLst>
          </p:cNvPr>
          <p:cNvSpPr/>
          <p:nvPr/>
        </p:nvSpPr>
        <p:spPr>
          <a:xfrm>
            <a:off x="-1305460" y="2283031"/>
            <a:ext cx="2658648" cy="2291938"/>
          </a:xfrm>
          <a:prstGeom prst="hexagon">
            <a:avLst/>
          </a:prstGeom>
          <a:noFill/>
          <a:ln w="38100">
            <a:solidFill>
              <a:schemeClr val="accent6">
                <a:lumMod val="60000"/>
                <a:lumOff val="4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8" name="Hexagon 7">
            <a:extLst>
              <a:ext uri="{FF2B5EF4-FFF2-40B4-BE49-F238E27FC236}">
                <a16:creationId xmlns:a16="http://schemas.microsoft.com/office/drawing/2014/main" id="{F54088AF-C5A6-2420-807C-B18D196E2824}"/>
              </a:ext>
            </a:extLst>
          </p:cNvPr>
          <p:cNvSpPr/>
          <p:nvPr/>
        </p:nvSpPr>
        <p:spPr>
          <a:xfrm>
            <a:off x="10661904" y="4979827"/>
            <a:ext cx="2931140" cy="2526845"/>
          </a:xfrm>
          <a:prstGeom prst="hexagon">
            <a:avLst/>
          </a:prstGeom>
          <a:solidFill>
            <a:schemeClr val="accent6">
              <a:lumMod val="60000"/>
              <a:lumOff val="4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9" name="Hexagon 8">
            <a:extLst>
              <a:ext uri="{FF2B5EF4-FFF2-40B4-BE49-F238E27FC236}">
                <a16:creationId xmlns:a16="http://schemas.microsoft.com/office/drawing/2014/main" id="{2CCD699D-A61F-254D-C820-A3D9B25F4337}"/>
              </a:ext>
            </a:extLst>
          </p:cNvPr>
          <p:cNvSpPr/>
          <p:nvPr/>
        </p:nvSpPr>
        <p:spPr>
          <a:xfrm>
            <a:off x="8360664" y="3720346"/>
            <a:ext cx="2931140" cy="2526845"/>
          </a:xfrm>
          <a:prstGeom prst="hexagon">
            <a:avLst/>
          </a:prstGeom>
          <a:solidFill>
            <a:srgbClr val="00A55B"/>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0" name="Hexagon 9">
            <a:extLst>
              <a:ext uri="{FF2B5EF4-FFF2-40B4-BE49-F238E27FC236}">
                <a16:creationId xmlns:a16="http://schemas.microsoft.com/office/drawing/2014/main" id="{54ADB182-68A4-D4AC-0934-9869830D2D19}"/>
              </a:ext>
            </a:extLst>
          </p:cNvPr>
          <p:cNvSpPr/>
          <p:nvPr/>
        </p:nvSpPr>
        <p:spPr>
          <a:xfrm>
            <a:off x="10661904" y="2452982"/>
            <a:ext cx="2931140" cy="2526845"/>
          </a:xfrm>
          <a:prstGeom prst="hexagon">
            <a:avLst/>
          </a:prstGeom>
          <a:noFill/>
          <a:ln w="38100">
            <a:solidFill>
              <a:schemeClr val="bg1">
                <a:lumMod val="5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213E981-BBA1-6079-8708-2F1685E8774F}"/>
              </a:ext>
            </a:extLst>
          </p:cNvPr>
          <p:cNvSpPr>
            <a:spLocks noGrp="1"/>
          </p:cNvSpPr>
          <p:nvPr>
            <p:ph type="ctrTitle"/>
          </p:nvPr>
        </p:nvSpPr>
        <p:spPr>
          <a:xfrm>
            <a:off x="1615440" y="2806252"/>
            <a:ext cx="9046464" cy="949643"/>
          </a:xfrm>
        </p:spPr>
        <p:txBody>
          <a:bodyPr>
            <a:normAutofit/>
          </a:bodyPr>
          <a:lstStyle/>
          <a:p>
            <a:r>
              <a:rPr lang="en-US" b="1">
                <a:solidFill>
                  <a:srgbClr val="005C3E"/>
                </a:solidFill>
                <a:latin typeface="Sagona" panose="02010004040101010103" pitchFamily="2" charset="0"/>
                <a:cs typeface="Calibri Light"/>
              </a:rPr>
              <a:t>Thank you!</a:t>
            </a:r>
          </a:p>
        </p:txBody>
      </p:sp>
      <p:sp>
        <p:nvSpPr>
          <p:cNvPr id="3" name="Subtitle 2">
            <a:extLst>
              <a:ext uri="{FF2B5EF4-FFF2-40B4-BE49-F238E27FC236}">
                <a16:creationId xmlns:a16="http://schemas.microsoft.com/office/drawing/2014/main" id="{68D0FBBB-9200-803A-93DB-F0EAFA2E3AA1}"/>
              </a:ext>
            </a:extLst>
          </p:cNvPr>
          <p:cNvSpPr>
            <a:spLocks noGrp="1"/>
          </p:cNvSpPr>
          <p:nvPr>
            <p:ph type="subTitle" idx="1"/>
          </p:nvPr>
        </p:nvSpPr>
        <p:spPr>
          <a:xfrm>
            <a:off x="1524000" y="3755895"/>
            <a:ext cx="9144000" cy="1655762"/>
          </a:xfrm>
        </p:spPr>
        <p:txBody>
          <a:bodyPr vert="horz" lIns="91440" tIns="45720" rIns="91440" bIns="45720" rtlCol="0" anchor="t">
            <a:normAutofit/>
          </a:bodyPr>
          <a:lstStyle/>
          <a:p>
            <a:r>
              <a:rPr lang="en-US" sz="2800">
                <a:cs typeface="Calibri"/>
              </a:rPr>
              <a:t>Questions?</a:t>
            </a:r>
            <a:endParaRPr lang="en-US" sz="2800"/>
          </a:p>
        </p:txBody>
      </p:sp>
    </p:spTree>
    <p:extLst>
      <p:ext uri="{BB962C8B-B14F-4D97-AF65-F5344CB8AC3E}">
        <p14:creationId xmlns:p14="http://schemas.microsoft.com/office/powerpoint/2010/main" val="23976886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5" name="Rectangle 44">
            <a:extLst>
              <a:ext uri="{FF2B5EF4-FFF2-40B4-BE49-F238E27FC236}">
                <a16:creationId xmlns:a16="http://schemas.microsoft.com/office/drawing/2014/main" id="{35DB3719-6FDC-4E5D-891D-FF40B7300F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80C4333-DAA5-FD8E-3CAF-04990DDC9F33}"/>
              </a:ext>
            </a:extLst>
          </p:cNvPr>
          <p:cNvSpPr>
            <a:spLocks noGrp="1"/>
          </p:cNvSpPr>
          <p:nvPr>
            <p:ph type="title"/>
          </p:nvPr>
        </p:nvSpPr>
        <p:spPr>
          <a:xfrm>
            <a:off x="838200" y="365125"/>
            <a:ext cx="10515600" cy="1325563"/>
          </a:xfrm>
        </p:spPr>
        <p:txBody>
          <a:bodyPr>
            <a:normAutofit/>
          </a:bodyPr>
          <a:lstStyle/>
          <a:p>
            <a:r>
              <a:rPr lang="en-US" sz="5400" dirty="0">
                <a:latin typeface="Sagona"/>
              </a:rPr>
              <a:t>Agenda</a:t>
            </a:r>
            <a:endParaRPr lang="en-US" sz="5400" dirty="0">
              <a:latin typeface="Sagona" panose="02010004040101010103" pitchFamily="2" charset="0"/>
            </a:endParaRPr>
          </a:p>
        </p:txBody>
      </p:sp>
      <p:sp>
        <p:nvSpPr>
          <p:cNvPr id="47" name="sketch line">
            <a:extLst>
              <a:ext uri="{FF2B5EF4-FFF2-40B4-BE49-F238E27FC236}">
                <a16:creationId xmlns:a16="http://schemas.microsoft.com/office/drawing/2014/main" id="{E0CBAC23-2E3F-4A90-BA59-F8299F6A5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1865313"/>
            <a:ext cx="10424160" cy="18288"/>
          </a:xfrm>
          <a:custGeom>
            <a:avLst/>
            <a:gdLst>
              <a:gd name="connsiteX0" fmla="*/ 0 w 10424160"/>
              <a:gd name="connsiteY0" fmla="*/ 0 h 18288"/>
              <a:gd name="connsiteX1" fmla="*/ 903427 w 10424160"/>
              <a:gd name="connsiteY1" fmla="*/ 0 h 18288"/>
              <a:gd name="connsiteX2" fmla="*/ 1389888 w 10424160"/>
              <a:gd name="connsiteY2" fmla="*/ 0 h 18288"/>
              <a:gd name="connsiteX3" fmla="*/ 2189074 w 10424160"/>
              <a:gd name="connsiteY3" fmla="*/ 0 h 18288"/>
              <a:gd name="connsiteX4" fmla="*/ 2675534 w 10424160"/>
              <a:gd name="connsiteY4" fmla="*/ 0 h 18288"/>
              <a:gd name="connsiteX5" fmla="*/ 3370478 w 10424160"/>
              <a:gd name="connsiteY5" fmla="*/ 0 h 18288"/>
              <a:gd name="connsiteX6" fmla="*/ 4169664 w 10424160"/>
              <a:gd name="connsiteY6" fmla="*/ 0 h 18288"/>
              <a:gd name="connsiteX7" fmla="*/ 4551883 w 10424160"/>
              <a:gd name="connsiteY7" fmla="*/ 0 h 18288"/>
              <a:gd name="connsiteX8" fmla="*/ 4934102 w 10424160"/>
              <a:gd name="connsiteY8" fmla="*/ 0 h 18288"/>
              <a:gd name="connsiteX9" fmla="*/ 5837530 w 10424160"/>
              <a:gd name="connsiteY9" fmla="*/ 0 h 18288"/>
              <a:gd name="connsiteX10" fmla="*/ 6532474 w 10424160"/>
              <a:gd name="connsiteY10" fmla="*/ 0 h 18288"/>
              <a:gd name="connsiteX11" fmla="*/ 6914693 w 10424160"/>
              <a:gd name="connsiteY11" fmla="*/ 0 h 18288"/>
              <a:gd name="connsiteX12" fmla="*/ 7609637 w 10424160"/>
              <a:gd name="connsiteY12" fmla="*/ 0 h 18288"/>
              <a:gd name="connsiteX13" fmla="*/ 8513064 w 10424160"/>
              <a:gd name="connsiteY13" fmla="*/ 0 h 18288"/>
              <a:gd name="connsiteX14" fmla="*/ 9103766 w 10424160"/>
              <a:gd name="connsiteY14" fmla="*/ 0 h 18288"/>
              <a:gd name="connsiteX15" fmla="*/ 9694469 w 10424160"/>
              <a:gd name="connsiteY15" fmla="*/ 0 h 18288"/>
              <a:gd name="connsiteX16" fmla="*/ 10424160 w 10424160"/>
              <a:gd name="connsiteY16" fmla="*/ 0 h 18288"/>
              <a:gd name="connsiteX17" fmla="*/ 10424160 w 10424160"/>
              <a:gd name="connsiteY17" fmla="*/ 18288 h 18288"/>
              <a:gd name="connsiteX18" fmla="*/ 9729216 w 10424160"/>
              <a:gd name="connsiteY18" fmla="*/ 18288 h 18288"/>
              <a:gd name="connsiteX19" fmla="*/ 8930030 w 10424160"/>
              <a:gd name="connsiteY19" fmla="*/ 18288 h 18288"/>
              <a:gd name="connsiteX20" fmla="*/ 8130845 w 10424160"/>
              <a:gd name="connsiteY20" fmla="*/ 18288 h 18288"/>
              <a:gd name="connsiteX21" fmla="*/ 7644384 w 10424160"/>
              <a:gd name="connsiteY21" fmla="*/ 18288 h 18288"/>
              <a:gd name="connsiteX22" fmla="*/ 6740957 w 10424160"/>
              <a:gd name="connsiteY22" fmla="*/ 18288 h 18288"/>
              <a:gd name="connsiteX23" fmla="*/ 6046013 w 10424160"/>
              <a:gd name="connsiteY23" fmla="*/ 18288 h 18288"/>
              <a:gd name="connsiteX24" fmla="*/ 5663794 w 10424160"/>
              <a:gd name="connsiteY24" fmla="*/ 18288 h 18288"/>
              <a:gd name="connsiteX25" fmla="*/ 4968850 w 10424160"/>
              <a:gd name="connsiteY25" fmla="*/ 18288 h 18288"/>
              <a:gd name="connsiteX26" fmla="*/ 4378147 w 10424160"/>
              <a:gd name="connsiteY26" fmla="*/ 18288 h 18288"/>
              <a:gd name="connsiteX27" fmla="*/ 3787445 w 10424160"/>
              <a:gd name="connsiteY27" fmla="*/ 18288 h 18288"/>
              <a:gd name="connsiteX28" fmla="*/ 3196742 w 10424160"/>
              <a:gd name="connsiteY28" fmla="*/ 18288 h 18288"/>
              <a:gd name="connsiteX29" fmla="*/ 2606040 w 10424160"/>
              <a:gd name="connsiteY29" fmla="*/ 18288 h 18288"/>
              <a:gd name="connsiteX30" fmla="*/ 1806854 w 10424160"/>
              <a:gd name="connsiteY30" fmla="*/ 18288 h 18288"/>
              <a:gd name="connsiteX31" fmla="*/ 1111910 w 10424160"/>
              <a:gd name="connsiteY31" fmla="*/ 18288 h 18288"/>
              <a:gd name="connsiteX32" fmla="*/ 729691 w 10424160"/>
              <a:gd name="connsiteY32" fmla="*/ 18288 h 18288"/>
              <a:gd name="connsiteX33" fmla="*/ 0 w 10424160"/>
              <a:gd name="connsiteY33" fmla="*/ 18288 h 18288"/>
              <a:gd name="connsiteX34" fmla="*/ 0 w 10424160"/>
              <a:gd name="connsiteY3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4160" h="18288" fill="none" extrusionOk="0">
                <a:moveTo>
                  <a:pt x="0" y="0"/>
                </a:moveTo>
                <a:cubicBezTo>
                  <a:pt x="251416" y="-3874"/>
                  <a:pt x="479411" y="-20508"/>
                  <a:pt x="903427" y="0"/>
                </a:cubicBezTo>
                <a:cubicBezTo>
                  <a:pt x="1327443" y="20508"/>
                  <a:pt x="1177990" y="-7387"/>
                  <a:pt x="1389888" y="0"/>
                </a:cubicBezTo>
                <a:cubicBezTo>
                  <a:pt x="1601786" y="7387"/>
                  <a:pt x="1928602" y="-6697"/>
                  <a:pt x="2189074" y="0"/>
                </a:cubicBezTo>
                <a:cubicBezTo>
                  <a:pt x="2449546" y="6697"/>
                  <a:pt x="2440085" y="-21144"/>
                  <a:pt x="2675534" y="0"/>
                </a:cubicBezTo>
                <a:cubicBezTo>
                  <a:pt x="2910983" y="21144"/>
                  <a:pt x="3026158" y="-11124"/>
                  <a:pt x="3370478" y="0"/>
                </a:cubicBezTo>
                <a:cubicBezTo>
                  <a:pt x="3714798" y="11124"/>
                  <a:pt x="3864539" y="-10660"/>
                  <a:pt x="4169664" y="0"/>
                </a:cubicBezTo>
                <a:cubicBezTo>
                  <a:pt x="4474789" y="10660"/>
                  <a:pt x="4471218" y="16488"/>
                  <a:pt x="4551883" y="0"/>
                </a:cubicBezTo>
                <a:cubicBezTo>
                  <a:pt x="4632548" y="-16488"/>
                  <a:pt x="4786830" y="7986"/>
                  <a:pt x="4934102" y="0"/>
                </a:cubicBezTo>
                <a:cubicBezTo>
                  <a:pt x="5081374" y="-7986"/>
                  <a:pt x="5575881" y="-33003"/>
                  <a:pt x="5837530" y="0"/>
                </a:cubicBezTo>
                <a:cubicBezTo>
                  <a:pt x="6099179" y="33003"/>
                  <a:pt x="6305895" y="14170"/>
                  <a:pt x="6532474" y="0"/>
                </a:cubicBezTo>
                <a:cubicBezTo>
                  <a:pt x="6759053" y="-14170"/>
                  <a:pt x="6726707" y="16121"/>
                  <a:pt x="6914693" y="0"/>
                </a:cubicBezTo>
                <a:cubicBezTo>
                  <a:pt x="7102679" y="-16121"/>
                  <a:pt x="7397857" y="32594"/>
                  <a:pt x="7609637" y="0"/>
                </a:cubicBezTo>
                <a:cubicBezTo>
                  <a:pt x="7821417" y="-32594"/>
                  <a:pt x="8141235" y="-3745"/>
                  <a:pt x="8513064" y="0"/>
                </a:cubicBezTo>
                <a:cubicBezTo>
                  <a:pt x="8884893" y="3745"/>
                  <a:pt x="8877548" y="3359"/>
                  <a:pt x="9103766" y="0"/>
                </a:cubicBezTo>
                <a:cubicBezTo>
                  <a:pt x="9329984" y="-3359"/>
                  <a:pt x="9545570" y="-17843"/>
                  <a:pt x="9694469" y="0"/>
                </a:cubicBezTo>
                <a:cubicBezTo>
                  <a:pt x="9843368" y="17843"/>
                  <a:pt x="10162477" y="-1217"/>
                  <a:pt x="10424160" y="0"/>
                </a:cubicBezTo>
                <a:cubicBezTo>
                  <a:pt x="10424498" y="7640"/>
                  <a:pt x="10423710" y="11289"/>
                  <a:pt x="10424160" y="18288"/>
                </a:cubicBezTo>
                <a:cubicBezTo>
                  <a:pt x="10184680" y="20716"/>
                  <a:pt x="10034768" y="-9357"/>
                  <a:pt x="9729216" y="18288"/>
                </a:cubicBezTo>
                <a:cubicBezTo>
                  <a:pt x="9423664" y="45933"/>
                  <a:pt x="9309220" y="36372"/>
                  <a:pt x="8930030" y="18288"/>
                </a:cubicBezTo>
                <a:cubicBezTo>
                  <a:pt x="8550840" y="204"/>
                  <a:pt x="8513376" y="34707"/>
                  <a:pt x="8130845" y="18288"/>
                </a:cubicBezTo>
                <a:cubicBezTo>
                  <a:pt x="7748315" y="1869"/>
                  <a:pt x="7864674" y="19659"/>
                  <a:pt x="7644384" y="18288"/>
                </a:cubicBezTo>
                <a:cubicBezTo>
                  <a:pt x="7424094" y="16917"/>
                  <a:pt x="6947001" y="55680"/>
                  <a:pt x="6740957" y="18288"/>
                </a:cubicBezTo>
                <a:cubicBezTo>
                  <a:pt x="6534913" y="-19104"/>
                  <a:pt x="6313809" y="33391"/>
                  <a:pt x="6046013" y="18288"/>
                </a:cubicBezTo>
                <a:cubicBezTo>
                  <a:pt x="5778217" y="3185"/>
                  <a:pt x="5786775" y="1439"/>
                  <a:pt x="5663794" y="18288"/>
                </a:cubicBezTo>
                <a:cubicBezTo>
                  <a:pt x="5540813" y="35137"/>
                  <a:pt x="5204724" y="25434"/>
                  <a:pt x="4968850" y="18288"/>
                </a:cubicBezTo>
                <a:cubicBezTo>
                  <a:pt x="4732976" y="11142"/>
                  <a:pt x="4559928" y="34568"/>
                  <a:pt x="4378147" y="18288"/>
                </a:cubicBezTo>
                <a:cubicBezTo>
                  <a:pt x="4196366" y="2008"/>
                  <a:pt x="3992200" y="35409"/>
                  <a:pt x="3787445" y="18288"/>
                </a:cubicBezTo>
                <a:cubicBezTo>
                  <a:pt x="3582690" y="1167"/>
                  <a:pt x="3488876" y="-7583"/>
                  <a:pt x="3196742" y="18288"/>
                </a:cubicBezTo>
                <a:cubicBezTo>
                  <a:pt x="2904608" y="44159"/>
                  <a:pt x="2729828" y="45906"/>
                  <a:pt x="2606040" y="18288"/>
                </a:cubicBezTo>
                <a:cubicBezTo>
                  <a:pt x="2482252" y="-9330"/>
                  <a:pt x="2000672" y="-5498"/>
                  <a:pt x="1806854" y="18288"/>
                </a:cubicBezTo>
                <a:cubicBezTo>
                  <a:pt x="1613036" y="42074"/>
                  <a:pt x="1310933" y="-4240"/>
                  <a:pt x="1111910" y="18288"/>
                </a:cubicBezTo>
                <a:cubicBezTo>
                  <a:pt x="912887" y="40816"/>
                  <a:pt x="891560" y="1701"/>
                  <a:pt x="729691" y="18288"/>
                </a:cubicBezTo>
                <a:cubicBezTo>
                  <a:pt x="567822" y="34875"/>
                  <a:pt x="203025" y="34462"/>
                  <a:pt x="0" y="18288"/>
                </a:cubicBezTo>
                <a:cubicBezTo>
                  <a:pt x="-82" y="11708"/>
                  <a:pt x="-178" y="8956"/>
                  <a:pt x="0" y="0"/>
                </a:cubicBezTo>
                <a:close/>
              </a:path>
              <a:path w="10424160" h="18288" stroke="0" extrusionOk="0">
                <a:moveTo>
                  <a:pt x="0" y="0"/>
                </a:moveTo>
                <a:cubicBezTo>
                  <a:pt x="119910" y="17195"/>
                  <a:pt x="345032" y="1652"/>
                  <a:pt x="590702" y="0"/>
                </a:cubicBezTo>
                <a:cubicBezTo>
                  <a:pt x="836372" y="-1652"/>
                  <a:pt x="830717" y="-10944"/>
                  <a:pt x="972922" y="0"/>
                </a:cubicBezTo>
                <a:cubicBezTo>
                  <a:pt x="1115127" y="10944"/>
                  <a:pt x="1638708" y="17269"/>
                  <a:pt x="1876349" y="0"/>
                </a:cubicBezTo>
                <a:cubicBezTo>
                  <a:pt x="2113990" y="-17269"/>
                  <a:pt x="2263529" y="27642"/>
                  <a:pt x="2467051" y="0"/>
                </a:cubicBezTo>
                <a:cubicBezTo>
                  <a:pt x="2670573" y="-27642"/>
                  <a:pt x="2867743" y="-1552"/>
                  <a:pt x="3057754" y="0"/>
                </a:cubicBezTo>
                <a:cubicBezTo>
                  <a:pt x="3247765" y="1552"/>
                  <a:pt x="3729099" y="45169"/>
                  <a:pt x="3961181" y="0"/>
                </a:cubicBezTo>
                <a:cubicBezTo>
                  <a:pt x="4193263" y="-45169"/>
                  <a:pt x="4313735" y="4067"/>
                  <a:pt x="4447642" y="0"/>
                </a:cubicBezTo>
                <a:cubicBezTo>
                  <a:pt x="4581549" y="-4067"/>
                  <a:pt x="5123626" y="11867"/>
                  <a:pt x="5351069" y="0"/>
                </a:cubicBezTo>
                <a:cubicBezTo>
                  <a:pt x="5578512" y="-11867"/>
                  <a:pt x="6044105" y="-19983"/>
                  <a:pt x="6254496" y="0"/>
                </a:cubicBezTo>
                <a:cubicBezTo>
                  <a:pt x="6464887" y="19983"/>
                  <a:pt x="6664731" y="4232"/>
                  <a:pt x="6949440" y="0"/>
                </a:cubicBezTo>
                <a:cubicBezTo>
                  <a:pt x="7234149" y="-4232"/>
                  <a:pt x="7497205" y="28731"/>
                  <a:pt x="7852867" y="0"/>
                </a:cubicBezTo>
                <a:cubicBezTo>
                  <a:pt x="8208529" y="-28731"/>
                  <a:pt x="8287556" y="2616"/>
                  <a:pt x="8443570" y="0"/>
                </a:cubicBezTo>
                <a:cubicBezTo>
                  <a:pt x="8599584" y="-2616"/>
                  <a:pt x="8871283" y="-14113"/>
                  <a:pt x="9034272" y="0"/>
                </a:cubicBezTo>
                <a:cubicBezTo>
                  <a:pt x="9197261" y="14113"/>
                  <a:pt x="9604978" y="-35623"/>
                  <a:pt x="9833458" y="0"/>
                </a:cubicBezTo>
                <a:cubicBezTo>
                  <a:pt x="10061938" y="35623"/>
                  <a:pt x="10231944" y="-8194"/>
                  <a:pt x="10424160" y="0"/>
                </a:cubicBezTo>
                <a:cubicBezTo>
                  <a:pt x="10424285" y="4395"/>
                  <a:pt x="10424085" y="9776"/>
                  <a:pt x="10424160" y="18288"/>
                </a:cubicBezTo>
                <a:cubicBezTo>
                  <a:pt x="10058736" y="-5772"/>
                  <a:pt x="9942989" y="-18764"/>
                  <a:pt x="9624974" y="18288"/>
                </a:cubicBezTo>
                <a:cubicBezTo>
                  <a:pt x="9306959" y="55340"/>
                  <a:pt x="9229263" y="24995"/>
                  <a:pt x="8930030" y="18288"/>
                </a:cubicBezTo>
                <a:cubicBezTo>
                  <a:pt x="8630797" y="11581"/>
                  <a:pt x="8647263" y="10931"/>
                  <a:pt x="8547811" y="18288"/>
                </a:cubicBezTo>
                <a:cubicBezTo>
                  <a:pt x="8448359" y="25645"/>
                  <a:pt x="8173221" y="219"/>
                  <a:pt x="8061350" y="18288"/>
                </a:cubicBezTo>
                <a:cubicBezTo>
                  <a:pt x="7949479" y="36357"/>
                  <a:pt x="7437002" y="17516"/>
                  <a:pt x="7157923" y="18288"/>
                </a:cubicBezTo>
                <a:cubicBezTo>
                  <a:pt x="6878844" y="19060"/>
                  <a:pt x="6610241" y="8864"/>
                  <a:pt x="6462979" y="18288"/>
                </a:cubicBezTo>
                <a:cubicBezTo>
                  <a:pt x="6315717" y="27712"/>
                  <a:pt x="6124879" y="4989"/>
                  <a:pt x="5976518" y="18288"/>
                </a:cubicBezTo>
                <a:cubicBezTo>
                  <a:pt x="5828157" y="31587"/>
                  <a:pt x="5566880" y="7112"/>
                  <a:pt x="5281574" y="18288"/>
                </a:cubicBezTo>
                <a:cubicBezTo>
                  <a:pt x="4996268" y="29464"/>
                  <a:pt x="5085614" y="20493"/>
                  <a:pt x="4899355" y="18288"/>
                </a:cubicBezTo>
                <a:cubicBezTo>
                  <a:pt x="4713096" y="16083"/>
                  <a:pt x="4606138" y="34359"/>
                  <a:pt x="4517136" y="18288"/>
                </a:cubicBezTo>
                <a:cubicBezTo>
                  <a:pt x="4428134" y="2217"/>
                  <a:pt x="4125335" y="52414"/>
                  <a:pt x="3822192" y="18288"/>
                </a:cubicBezTo>
                <a:cubicBezTo>
                  <a:pt x="3519049" y="-15838"/>
                  <a:pt x="3453132" y="3859"/>
                  <a:pt x="3335731" y="18288"/>
                </a:cubicBezTo>
                <a:cubicBezTo>
                  <a:pt x="3218330" y="32717"/>
                  <a:pt x="2718749" y="-13936"/>
                  <a:pt x="2536546" y="18288"/>
                </a:cubicBezTo>
                <a:cubicBezTo>
                  <a:pt x="2354343" y="50512"/>
                  <a:pt x="2190669" y="3238"/>
                  <a:pt x="2050085" y="18288"/>
                </a:cubicBezTo>
                <a:cubicBezTo>
                  <a:pt x="1909501" y="33338"/>
                  <a:pt x="1520975" y="3062"/>
                  <a:pt x="1250899" y="18288"/>
                </a:cubicBezTo>
                <a:cubicBezTo>
                  <a:pt x="980823" y="33514"/>
                  <a:pt x="992936" y="28036"/>
                  <a:pt x="868680" y="18288"/>
                </a:cubicBezTo>
                <a:cubicBezTo>
                  <a:pt x="744424" y="8540"/>
                  <a:pt x="230364" y="33365"/>
                  <a:pt x="0" y="18288"/>
                </a:cubicBezTo>
                <a:cubicBezTo>
                  <a:pt x="-504" y="12101"/>
                  <a:pt x="-591" y="7719"/>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Hexagon 10">
            <a:extLst>
              <a:ext uri="{FF2B5EF4-FFF2-40B4-BE49-F238E27FC236}">
                <a16:creationId xmlns:a16="http://schemas.microsoft.com/office/drawing/2014/main" id="{DD6B2AE0-206F-7AA9-9445-73630760B73A}"/>
              </a:ext>
            </a:extLst>
          </p:cNvPr>
          <p:cNvSpPr/>
          <p:nvPr/>
        </p:nvSpPr>
        <p:spPr>
          <a:xfrm>
            <a:off x="838200" y="2505347"/>
            <a:ext cx="673723" cy="595278"/>
          </a:xfrm>
          <a:prstGeom prst="hexagon">
            <a:avLst/>
          </a:prstGeom>
          <a:solidFill>
            <a:srgbClr val="00A5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2A937304-6AAD-8255-7858-EABC1B4A5E63}"/>
              </a:ext>
            </a:extLst>
          </p:cNvPr>
          <p:cNvSpPr txBox="1"/>
          <p:nvPr/>
        </p:nvSpPr>
        <p:spPr>
          <a:xfrm>
            <a:off x="1006892" y="2561171"/>
            <a:ext cx="1702644" cy="501035"/>
          </a:xfrm>
          <a:prstGeom prst="rect">
            <a:avLst/>
          </a:prstGeom>
          <a:noFill/>
        </p:spPr>
        <p:txBody>
          <a:bodyPr wrap="square" lIns="91440" tIns="45720" rIns="91440" bIns="45720" rtlCol="0" anchor="t">
            <a:spAutoFit/>
          </a:bodyPr>
          <a:lstStyle/>
          <a:p>
            <a:pPr defTabSz="758952">
              <a:spcAft>
                <a:spcPts val="600"/>
              </a:spcAft>
            </a:pPr>
            <a:r>
              <a:rPr lang="en-US" sz="2656" kern="1200">
                <a:solidFill>
                  <a:srgbClr val="555555"/>
                </a:solidFill>
                <a:latin typeface="+mn-lt"/>
                <a:ea typeface="+mn-ea"/>
                <a:cs typeface="+mn-cs"/>
              </a:rPr>
              <a:t>1</a:t>
            </a:r>
            <a:endParaRPr lang="en-US" sz="3200">
              <a:solidFill>
                <a:srgbClr val="FFFFFF"/>
              </a:solidFill>
              <a:ea typeface="Calibri"/>
              <a:cs typeface="Calibri"/>
            </a:endParaRPr>
          </a:p>
        </p:txBody>
      </p:sp>
      <p:sp>
        <p:nvSpPr>
          <p:cNvPr id="7" name="TextBox 6">
            <a:extLst>
              <a:ext uri="{FF2B5EF4-FFF2-40B4-BE49-F238E27FC236}">
                <a16:creationId xmlns:a16="http://schemas.microsoft.com/office/drawing/2014/main" id="{F2DA029A-FFCB-3B17-AB96-8F5C0FF58A34}"/>
              </a:ext>
            </a:extLst>
          </p:cNvPr>
          <p:cNvSpPr txBox="1"/>
          <p:nvPr/>
        </p:nvSpPr>
        <p:spPr>
          <a:xfrm>
            <a:off x="1680614" y="2502740"/>
            <a:ext cx="5068334" cy="449995"/>
          </a:xfrm>
          <a:prstGeom prst="rect">
            <a:avLst/>
          </a:prstGeom>
          <a:noFill/>
        </p:spPr>
        <p:txBody>
          <a:bodyPr wrap="square" lIns="91440" tIns="45720" rIns="91440" bIns="45720" anchor="t">
            <a:spAutoFit/>
          </a:bodyPr>
          <a:lstStyle/>
          <a:p>
            <a:pPr defTabSz="758952">
              <a:spcAft>
                <a:spcPts val="600"/>
              </a:spcAft>
            </a:pPr>
            <a:r>
              <a:rPr lang="en-US" sz="2324" kern="1200">
                <a:solidFill>
                  <a:schemeClr val="tx1"/>
                </a:solidFill>
                <a:latin typeface="Calibri Light"/>
                <a:ea typeface="+mn-ea"/>
                <a:cs typeface="Calibri Light"/>
              </a:rPr>
              <a:t>Problem Statement</a:t>
            </a:r>
            <a:endParaRPr lang="en-US" sz="2800">
              <a:latin typeface="Calibri Light"/>
              <a:ea typeface="Calibri Light"/>
              <a:cs typeface="Calibri Light"/>
            </a:endParaRPr>
          </a:p>
        </p:txBody>
      </p:sp>
      <p:sp>
        <p:nvSpPr>
          <p:cNvPr id="6" name="Hexagon 5">
            <a:extLst>
              <a:ext uri="{FF2B5EF4-FFF2-40B4-BE49-F238E27FC236}">
                <a16:creationId xmlns:a16="http://schemas.microsoft.com/office/drawing/2014/main" id="{78F49EE5-31F9-33F1-6BE8-5C10C26E4C07}"/>
              </a:ext>
            </a:extLst>
          </p:cNvPr>
          <p:cNvSpPr/>
          <p:nvPr/>
        </p:nvSpPr>
        <p:spPr>
          <a:xfrm>
            <a:off x="5447041" y="4342140"/>
            <a:ext cx="673723" cy="595278"/>
          </a:xfrm>
          <a:prstGeom prst="hexagon">
            <a:avLst/>
          </a:prstGeom>
          <a:solidFill>
            <a:srgbClr val="00A5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16E4CFFE-95A2-F3E6-3BD6-25E86952C02A}"/>
              </a:ext>
            </a:extLst>
          </p:cNvPr>
          <p:cNvSpPr txBox="1"/>
          <p:nvPr/>
        </p:nvSpPr>
        <p:spPr>
          <a:xfrm>
            <a:off x="1687575" y="5174974"/>
            <a:ext cx="5068334" cy="449995"/>
          </a:xfrm>
          <a:prstGeom prst="rect">
            <a:avLst/>
          </a:prstGeom>
          <a:noFill/>
        </p:spPr>
        <p:txBody>
          <a:bodyPr wrap="square" lIns="91440" tIns="45720" rIns="91440" bIns="45720" anchor="t">
            <a:spAutoFit/>
          </a:bodyPr>
          <a:lstStyle/>
          <a:p>
            <a:pPr defTabSz="758952">
              <a:spcAft>
                <a:spcPts val="600"/>
              </a:spcAft>
            </a:pPr>
            <a:r>
              <a:rPr lang="en-US" sz="2324" kern="1200" dirty="0">
                <a:solidFill>
                  <a:schemeClr val="tx1"/>
                </a:solidFill>
                <a:latin typeface="Calibri Light"/>
                <a:ea typeface="+mn-ea"/>
                <a:cs typeface="Calibri Light"/>
              </a:rPr>
              <a:t>Analysis and Results</a:t>
            </a:r>
            <a:endParaRPr lang="en-US" dirty="0"/>
          </a:p>
        </p:txBody>
      </p:sp>
      <p:sp>
        <p:nvSpPr>
          <p:cNvPr id="19" name="Hexagon 18">
            <a:extLst>
              <a:ext uri="{FF2B5EF4-FFF2-40B4-BE49-F238E27FC236}">
                <a16:creationId xmlns:a16="http://schemas.microsoft.com/office/drawing/2014/main" id="{4B4E6E0A-6C96-FB0D-A8BC-F5802CFF05A5}"/>
              </a:ext>
            </a:extLst>
          </p:cNvPr>
          <p:cNvSpPr/>
          <p:nvPr/>
        </p:nvSpPr>
        <p:spPr>
          <a:xfrm>
            <a:off x="845630" y="3401254"/>
            <a:ext cx="673723" cy="595278"/>
          </a:xfrm>
          <a:prstGeom prst="hexagon">
            <a:avLst/>
          </a:prstGeom>
          <a:solidFill>
            <a:srgbClr val="00A5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B25D7DB8-EEA6-B72F-DC13-B4D82D955B30}"/>
              </a:ext>
            </a:extLst>
          </p:cNvPr>
          <p:cNvSpPr txBox="1"/>
          <p:nvPr/>
        </p:nvSpPr>
        <p:spPr>
          <a:xfrm>
            <a:off x="1014322" y="3457078"/>
            <a:ext cx="1702644" cy="501035"/>
          </a:xfrm>
          <a:prstGeom prst="rect">
            <a:avLst/>
          </a:prstGeom>
          <a:noFill/>
        </p:spPr>
        <p:txBody>
          <a:bodyPr wrap="square" lIns="91440" tIns="45720" rIns="91440" bIns="45720" rtlCol="0" anchor="t">
            <a:spAutoFit/>
          </a:bodyPr>
          <a:lstStyle/>
          <a:p>
            <a:pPr defTabSz="758952">
              <a:spcAft>
                <a:spcPts val="600"/>
              </a:spcAft>
            </a:pPr>
            <a:r>
              <a:rPr lang="en-US" sz="2656" kern="1200">
                <a:solidFill>
                  <a:srgbClr val="555555"/>
                </a:solidFill>
                <a:latin typeface="+mn-lt"/>
                <a:ea typeface="+mn-ea"/>
                <a:cs typeface="Calibri"/>
              </a:rPr>
              <a:t>2</a:t>
            </a:r>
            <a:endParaRPr lang="en-US" sz="3200">
              <a:solidFill>
                <a:srgbClr val="FFFFFF"/>
              </a:solidFill>
              <a:ea typeface="Calibri"/>
              <a:cs typeface="Calibri"/>
            </a:endParaRPr>
          </a:p>
        </p:txBody>
      </p:sp>
      <p:sp>
        <p:nvSpPr>
          <p:cNvPr id="22" name="TextBox 21">
            <a:extLst>
              <a:ext uri="{FF2B5EF4-FFF2-40B4-BE49-F238E27FC236}">
                <a16:creationId xmlns:a16="http://schemas.microsoft.com/office/drawing/2014/main" id="{CC4A0371-6BC5-B8A6-3C2D-3F6B69F39134}"/>
              </a:ext>
            </a:extLst>
          </p:cNvPr>
          <p:cNvSpPr txBox="1"/>
          <p:nvPr/>
        </p:nvSpPr>
        <p:spPr>
          <a:xfrm>
            <a:off x="1688045" y="3398647"/>
            <a:ext cx="5068334" cy="449995"/>
          </a:xfrm>
          <a:prstGeom prst="rect">
            <a:avLst/>
          </a:prstGeom>
          <a:noFill/>
        </p:spPr>
        <p:txBody>
          <a:bodyPr wrap="square" lIns="91440" tIns="45720" rIns="91440" bIns="45720" anchor="t">
            <a:spAutoFit/>
          </a:bodyPr>
          <a:lstStyle/>
          <a:p>
            <a:pPr defTabSz="758952">
              <a:spcAft>
                <a:spcPts val="600"/>
              </a:spcAft>
            </a:pPr>
            <a:r>
              <a:rPr lang="en-US" sz="2324" kern="1200" dirty="0">
                <a:solidFill>
                  <a:schemeClr val="tx1"/>
                </a:solidFill>
                <a:latin typeface="Calibri Light"/>
                <a:ea typeface="+mn-ea"/>
                <a:cs typeface="Calibri Light"/>
              </a:rPr>
              <a:t>Data &amp; Tools Used</a:t>
            </a:r>
            <a:endParaRPr lang="en-US" sz="2800" dirty="0">
              <a:latin typeface="Calibri Light"/>
              <a:ea typeface="Calibri Light"/>
              <a:cs typeface="Calibri Light"/>
            </a:endParaRPr>
          </a:p>
        </p:txBody>
      </p:sp>
      <p:sp>
        <p:nvSpPr>
          <p:cNvPr id="23" name="Hexagon 22">
            <a:extLst>
              <a:ext uri="{FF2B5EF4-FFF2-40B4-BE49-F238E27FC236}">
                <a16:creationId xmlns:a16="http://schemas.microsoft.com/office/drawing/2014/main" id="{91E53703-7FEE-0381-9906-0F128378428B}"/>
              </a:ext>
            </a:extLst>
          </p:cNvPr>
          <p:cNvSpPr/>
          <p:nvPr/>
        </p:nvSpPr>
        <p:spPr>
          <a:xfrm>
            <a:off x="852749" y="4298179"/>
            <a:ext cx="673723" cy="595278"/>
          </a:xfrm>
          <a:prstGeom prst="hexagon">
            <a:avLst/>
          </a:prstGeom>
          <a:solidFill>
            <a:srgbClr val="00A5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59502BA2-424F-2B89-90F6-266158ACDAEC}"/>
              </a:ext>
            </a:extLst>
          </p:cNvPr>
          <p:cNvSpPr txBox="1"/>
          <p:nvPr/>
        </p:nvSpPr>
        <p:spPr>
          <a:xfrm>
            <a:off x="1021441" y="4354003"/>
            <a:ext cx="1702644" cy="501035"/>
          </a:xfrm>
          <a:prstGeom prst="rect">
            <a:avLst/>
          </a:prstGeom>
          <a:noFill/>
        </p:spPr>
        <p:txBody>
          <a:bodyPr wrap="square" lIns="91440" tIns="45720" rIns="91440" bIns="45720" rtlCol="0" anchor="t">
            <a:spAutoFit/>
          </a:bodyPr>
          <a:lstStyle/>
          <a:p>
            <a:pPr defTabSz="758952">
              <a:spcAft>
                <a:spcPts val="600"/>
              </a:spcAft>
            </a:pPr>
            <a:r>
              <a:rPr lang="en-US" sz="2656" kern="1200">
                <a:solidFill>
                  <a:srgbClr val="555555"/>
                </a:solidFill>
                <a:latin typeface="+mn-lt"/>
                <a:ea typeface="+mn-ea"/>
                <a:cs typeface="Calibri"/>
              </a:rPr>
              <a:t>3</a:t>
            </a:r>
            <a:endParaRPr lang="en-US" sz="3200">
              <a:solidFill>
                <a:srgbClr val="FFFFFF"/>
              </a:solidFill>
              <a:ea typeface="Calibri"/>
              <a:cs typeface="Calibri"/>
            </a:endParaRPr>
          </a:p>
        </p:txBody>
      </p:sp>
      <p:sp>
        <p:nvSpPr>
          <p:cNvPr id="27" name="TextBox 26">
            <a:extLst>
              <a:ext uri="{FF2B5EF4-FFF2-40B4-BE49-F238E27FC236}">
                <a16:creationId xmlns:a16="http://schemas.microsoft.com/office/drawing/2014/main" id="{E5E223D5-A79E-897C-14D4-314C42CD6297}"/>
              </a:ext>
            </a:extLst>
          </p:cNvPr>
          <p:cNvSpPr txBox="1"/>
          <p:nvPr/>
        </p:nvSpPr>
        <p:spPr>
          <a:xfrm>
            <a:off x="1695163" y="4295572"/>
            <a:ext cx="5068334" cy="449995"/>
          </a:xfrm>
          <a:prstGeom prst="rect">
            <a:avLst/>
          </a:prstGeom>
          <a:noFill/>
        </p:spPr>
        <p:txBody>
          <a:bodyPr wrap="square" lIns="91440" tIns="45720" rIns="91440" bIns="45720" anchor="t">
            <a:spAutoFit/>
          </a:bodyPr>
          <a:lstStyle/>
          <a:p>
            <a:pPr defTabSz="758952">
              <a:spcAft>
                <a:spcPts val="600"/>
              </a:spcAft>
            </a:pPr>
            <a:r>
              <a:rPr lang="en-US" sz="2324" kern="1200" dirty="0">
                <a:solidFill>
                  <a:schemeClr val="tx1"/>
                </a:solidFill>
                <a:latin typeface="Calibri Light"/>
                <a:ea typeface="+mn-ea"/>
                <a:cs typeface="Calibri Light"/>
              </a:rPr>
              <a:t>Exploratory Data Analysis</a:t>
            </a:r>
            <a:endParaRPr lang="en-US" dirty="0"/>
          </a:p>
        </p:txBody>
      </p:sp>
      <p:sp>
        <p:nvSpPr>
          <p:cNvPr id="28" name="Hexagon 27">
            <a:extLst>
              <a:ext uri="{FF2B5EF4-FFF2-40B4-BE49-F238E27FC236}">
                <a16:creationId xmlns:a16="http://schemas.microsoft.com/office/drawing/2014/main" id="{FB24A23F-EA9C-B3D2-F34C-00B2590C12C4}"/>
              </a:ext>
            </a:extLst>
          </p:cNvPr>
          <p:cNvSpPr/>
          <p:nvPr/>
        </p:nvSpPr>
        <p:spPr>
          <a:xfrm>
            <a:off x="5407460" y="2519113"/>
            <a:ext cx="673723" cy="595278"/>
          </a:xfrm>
          <a:prstGeom prst="hexagon">
            <a:avLst/>
          </a:prstGeom>
          <a:solidFill>
            <a:srgbClr val="00A5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8057378B-4771-8651-0FA8-E1DDDB7890E3}"/>
              </a:ext>
            </a:extLst>
          </p:cNvPr>
          <p:cNvSpPr txBox="1"/>
          <p:nvPr/>
        </p:nvSpPr>
        <p:spPr>
          <a:xfrm>
            <a:off x="5576152" y="2574937"/>
            <a:ext cx="1702644" cy="501035"/>
          </a:xfrm>
          <a:prstGeom prst="rect">
            <a:avLst/>
          </a:prstGeom>
          <a:noFill/>
        </p:spPr>
        <p:txBody>
          <a:bodyPr wrap="square" lIns="91440" tIns="45720" rIns="91440" bIns="45720" rtlCol="0" anchor="t">
            <a:spAutoFit/>
          </a:bodyPr>
          <a:lstStyle/>
          <a:p>
            <a:pPr defTabSz="758952">
              <a:spcAft>
                <a:spcPts val="600"/>
              </a:spcAft>
            </a:pPr>
            <a:r>
              <a:rPr lang="en-US" sz="2656" kern="1200">
                <a:solidFill>
                  <a:srgbClr val="555555"/>
                </a:solidFill>
                <a:latin typeface="+mn-lt"/>
                <a:ea typeface="+mn-ea"/>
                <a:cs typeface="Calibri"/>
              </a:rPr>
              <a:t>5</a:t>
            </a:r>
            <a:endParaRPr lang="en-US" sz="3200">
              <a:solidFill>
                <a:srgbClr val="FFFFFF"/>
              </a:solidFill>
              <a:ea typeface="Calibri"/>
              <a:cs typeface="Calibri"/>
            </a:endParaRPr>
          </a:p>
        </p:txBody>
      </p:sp>
      <p:sp>
        <p:nvSpPr>
          <p:cNvPr id="32" name="TextBox 31">
            <a:extLst>
              <a:ext uri="{FF2B5EF4-FFF2-40B4-BE49-F238E27FC236}">
                <a16:creationId xmlns:a16="http://schemas.microsoft.com/office/drawing/2014/main" id="{9B480E4C-04CC-8CB4-C20B-858E50AF54B2}"/>
              </a:ext>
            </a:extLst>
          </p:cNvPr>
          <p:cNvSpPr txBox="1"/>
          <p:nvPr/>
        </p:nvSpPr>
        <p:spPr>
          <a:xfrm>
            <a:off x="6249874" y="2516507"/>
            <a:ext cx="5068334" cy="449995"/>
          </a:xfrm>
          <a:prstGeom prst="rect">
            <a:avLst/>
          </a:prstGeom>
          <a:noFill/>
        </p:spPr>
        <p:txBody>
          <a:bodyPr wrap="square" lIns="91440" tIns="45720" rIns="91440" bIns="45720" anchor="t">
            <a:spAutoFit/>
          </a:bodyPr>
          <a:lstStyle/>
          <a:p>
            <a:pPr defTabSz="758952">
              <a:spcAft>
                <a:spcPts val="600"/>
              </a:spcAft>
            </a:pPr>
            <a:r>
              <a:rPr lang="en-US" sz="2324" kern="1200" dirty="0">
                <a:solidFill>
                  <a:schemeClr val="tx1"/>
                </a:solidFill>
                <a:latin typeface="calibri light"/>
                <a:ea typeface="+mn-ea"/>
                <a:cs typeface="calibri light"/>
              </a:rPr>
              <a:t>Dashboards</a:t>
            </a:r>
            <a:endParaRPr lang="en-US" sz="2800" dirty="0">
              <a:latin typeface="calibri light"/>
              <a:cs typeface="calibri light"/>
            </a:endParaRPr>
          </a:p>
        </p:txBody>
      </p:sp>
      <p:sp>
        <p:nvSpPr>
          <p:cNvPr id="33" name="Hexagon 32">
            <a:extLst>
              <a:ext uri="{FF2B5EF4-FFF2-40B4-BE49-F238E27FC236}">
                <a16:creationId xmlns:a16="http://schemas.microsoft.com/office/drawing/2014/main" id="{03CA108A-7F6F-8FF9-85C1-D0FA78DBC23E}"/>
              </a:ext>
            </a:extLst>
          </p:cNvPr>
          <p:cNvSpPr/>
          <p:nvPr/>
        </p:nvSpPr>
        <p:spPr>
          <a:xfrm>
            <a:off x="5421696" y="3416037"/>
            <a:ext cx="673723" cy="595278"/>
          </a:xfrm>
          <a:prstGeom prst="hexagon">
            <a:avLst/>
          </a:prstGeom>
          <a:solidFill>
            <a:srgbClr val="00A5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7C9AA9F3-8EC8-25B8-DD6C-20847D494178}"/>
              </a:ext>
            </a:extLst>
          </p:cNvPr>
          <p:cNvSpPr txBox="1"/>
          <p:nvPr/>
        </p:nvSpPr>
        <p:spPr>
          <a:xfrm>
            <a:off x="5590388" y="3471861"/>
            <a:ext cx="1702644" cy="501035"/>
          </a:xfrm>
          <a:prstGeom prst="rect">
            <a:avLst/>
          </a:prstGeom>
          <a:noFill/>
        </p:spPr>
        <p:txBody>
          <a:bodyPr wrap="square" lIns="91440" tIns="45720" rIns="91440" bIns="45720" rtlCol="0" anchor="t">
            <a:spAutoFit/>
          </a:bodyPr>
          <a:lstStyle/>
          <a:p>
            <a:pPr defTabSz="758952">
              <a:spcAft>
                <a:spcPts val="600"/>
              </a:spcAft>
            </a:pPr>
            <a:r>
              <a:rPr lang="en-US" sz="2656" kern="1200">
                <a:solidFill>
                  <a:srgbClr val="555555"/>
                </a:solidFill>
                <a:latin typeface="+mn-lt"/>
                <a:ea typeface="+mn-ea"/>
                <a:cs typeface="+mn-cs"/>
              </a:rPr>
              <a:t>6</a:t>
            </a:r>
            <a:endParaRPr lang="en-US" sz="3200">
              <a:solidFill>
                <a:srgbClr val="FFFFFF"/>
              </a:solidFill>
              <a:ea typeface="Calibri"/>
              <a:cs typeface="Calibri"/>
            </a:endParaRPr>
          </a:p>
        </p:txBody>
      </p:sp>
      <p:sp>
        <p:nvSpPr>
          <p:cNvPr id="36" name="TextBox 35">
            <a:extLst>
              <a:ext uri="{FF2B5EF4-FFF2-40B4-BE49-F238E27FC236}">
                <a16:creationId xmlns:a16="http://schemas.microsoft.com/office/drawing/2014/main" id="{A4A099A3-3A4F-6CA0-3EB5-7718CB65427B}"/>
              </a:ext>
            </a:extLst>
          </p:cNvPr>
          <p:cNvSpPr txBox="1"/>
          <p:nvPr/>
        </p:nvSpPr>
        <p:spPr>
          <a:xfrm>
            <a:off x="6264111" y="3413431"/>
            <a:ext cx="5068334" cy="449995"/>
          </a:xfrm>
          <a:prstGeom prst="rect">
            <a:avLst/>
          </a:prstGeom>
          <a:noFill/>
        </p:spPr>
        <p:txBody>
          <a:bodyPr wrap="square" lIns="91440" tIns="45720" rIns="91440" bIns="45720" anchor="t">
            <a:spAutoFit/>
          </a:bodyPr>
          <a:lstStyle/>
          <a:p>
            <a:pPr defTabSz="758952">
              <a:spcAft>
                <a:spcPts val="600"/>
              </a:spcAft>
            </a:pPr>
            <a:r>
              <a:rPr lang="en-US" sz="2324" kern="1200" dirty="0">
                <a:solidFill>
                  <a:schemeClr val="tx1"/>
                </a:solidFill>
                <a:latin typeface="Calibri Light"/>
                <a:ea typeface="+mn-ea"/>
                <a:cs typeface="Calibri Light"/>
              </a:rPr>
              <a:t>Conclusion</a:t>
            </a:r>
            <a:endParaRPr lang="en-US" dirty="0"/>
          </a:p>
        </p:txBody>
      </p:sp>
      <p:sp>
        <p:nvSpPr>
          <p:cNvPr id="37" name="Hexagon 36">
            <a:extLst>
              <a:ext uri="{FF2B5EF4-FFF2-40B4-BE49-F238E27FC236}">
                <a16:creationId xmlns:a16="http://schemas.microsoft.com/office/drawing/2014/main" id="{253BEE7A-D278-E343-DEFC-F13354EDF8E9}"/>
              </a:ext>
            </a:extLst>
          </p:cNvPr>
          <p:cNvSpPr/>
          <p:nvPr/>
        </p:nvSpPr>
        <p:spPr>
          <a:xfrm>
            <a:off x="848133" y="5218647"/>
            <a:ext cx="673723" cy="595278"/>
          </a:xfrm>
          <a:prstGeom prst="hexagon">
            <a:avLst/>
          </a:prstGeom>
          <a:solidFill>
            <a:srgbClr val="00A5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EF36040B-49AD-D481-8AFC-F347A2DFA3AF}"/>
              </a:ext>
            </a:extLst>
          </p:cNvPr>
          <p:cNvSpPr txBox="1"/>
          <p:nvPr/>
        </p:nvSpPr>
        <p:spPr>
          <a:xfrm>
            <a:off x="5611743" y="4397259"/>
            <a:ext cx="1702644" cy="501035"/>
          </a:xfrm>
          <a:prstGeom prst="rect">
            <a:avLst/>
          </a:prstGeom>
          <a:noFill/>
        </p:spPr>
        <p:txBody>
          <a:bodyPr wrap="square" lIns="91440" tIns="45720" rIns="91440" bIns="45720" rtlCol="0" anchor="t">
            <a:spAutoFit/>
          </a:bodyPr>
          <a:lstStyle/>
          <a:p>
            <a:pPr defTabSz="758952">
              <a:spcAft>
                <a:spcPts val="600"/>
              </a:spcAft>
            </a:pPr>
            <a:r>
              <a:rPr lang="en-US" sz="2656" kern="1200">
                <a:solidFill>
                  <a:srgbClr val="555555"/>
                </a:solidFill>
                <a:latin typeface="+mn-lt"/>
                <a:ea typeface="+mn-ea"/>
                <a:cs typeface="Calibri"/>
              </a:rPr>
              <a:t>7</a:t>
            </a:r>
            <a:endParaRPr lang="en-US" sz="3200">
              <a:solidFill>
                <a:srgbClr val="FFFFFF"/>
              </a:solidFill>
              <a:ea typeface="Calibri"/>
              <a:cs typeface="Calibri"/>
            </a:endParaRPr>
          </a:p>
        </p:txBody>
      </p:sp>
      <p:sp>
        <p:nvSpPr>
          <p:cNvPr id="40" name="TextBox 39">
            <a:extLst>
              <a:ext uri="{FF2B5EF4-FFF2-40B4-BE49-F238E27FC236}">
                <a16:creationId xmlns:a16="http://schemas.microsoft.com/office/drawing/2014/main" id="{ABB61E76-9BF8-128F-FD2F-9CB08DA593FD}"/>
              </a:ext>
            </a:extLst>
          </p:cNvPr>
          <p:cNvSpPr txBox="1"/>
          <p:nvPr/>
        </p:nvSpPr>
        <p:spPr>
          <a:xfrm>
            <a:off x="6285466" y="4338828"/>
            <a:ext cx="5068334" cy="449995"/>
          </a:xfrm>
          <a:prstGeom prst="rect">
            <a:avLst/>
          </a:prstGeom>
          <a:noFill/>
        </p:spPr>
        <p:txBody>
          <a:bodyPr wrap="square" lIns="91440" tIns="45720" rIns="91440" bIns="45720" anchor="t">
            <a:spAutoFit/>
          </a:bodyPr>
          <a:lstStyle/>
          <a:p>
            <a:pPr defTabSz="758952">
              <a:spcAft>
                <a:spcPts val="600"/>
              </a:spcAft>
            </a:pPr>
            <a:r>
              <a:rPr lang="en-US" sz="2324" kern="1200" dirty="0">
                <a:solidFill>
                  <a:schemeClr val="tx1"/>
                </a:solidFill>
                <a:latin typeface="Calibri Light"/>
                <a:ea typeface="+mn-ea"/>
                <a:cs typeface="Calibri Light"/>
              </a:rPr>
              <a:t>What more can be done ?</a:t>
            </a:r>
            <a:endParaRPr lang="en-US" dirty="0"/>
          </a:p>
        </p:txBody>
      </p:sp>
      <p:sp>
        <p:nvSpPr>
          <p:cNvPr id="4" name="TextBox 3">
            <a:extLst>
              <a:ext uri="{FF2B5EF4-FFF2-40B4-BE49-F238E27FC236}">
                <a16:creationId xmlns:a16="http://schemas.microsoft.com/office/drawing/2014/main" id="{D6851FDE-430D-A6ED-E14B-FCEAD0E6B193}"/>
              </a:ext>
            </a:extLst>
          </p:cNvPr>
          <p:cNvSpPr txBox="1"/>
          <p:nvPr/>
        </p:nvSpPr>
        <p:spPr>
          <a:xfrm>
            <a:off x="995939" y="5281432"/>
            <a:ext cx="1702644" cy="501035"/>
          </a:xfrm>
          <a:prstGeom prst="rect">
            <a:avLst/>
          </a:prstGeom>
          <a:noFill/>
        </p:spPr>
        <p:txBody>
          <a:bodyPr wrap="square" lIns="91440" tIns="45720" rIns="91440" bIns="45720" rtlCol="0" anchor="t">
            <a:spAutoFit/>
          </a:bodyPr>
          <a:lstStyle/>
          <a:p>
            <a:pPr defTabSz="758952">
              <a:spcAft>
                <a:spcPts val="600"/>
              </a:spcAft>
            </a:pPr>
            <a:r>
              <a:rPr lang="en-US" sz="2656" kern="1200">
                <a:solidFill>
                  <a:srgbClr val="555555"/>
                </a:solidFill>
                <a:latin typeface="+mn-lt"/>
                <a:ea typeface="+mn-ea"/>
                <a:cs typeface="Calibri"/>
              </a:rPr>
              <a:t>4</a:t>
            </a:r>
            <a:endParaRPr lang="en-US" sz="3200">
              <a:solidFill>
                <a:srgbClr val="FFFFFF"/>
              </a:solidFill>
              <a:ea typeface="Calibri"/>
              <a:cs typeface="Calibri"/>
            </a:endParaRPr>
          </a:p>
        </p:txBody>
      </p:sp>
    </p:spTree>
    <p:extLst>
      <p:ext uri="{BB962C8B-B14F-4D97-AF65-F5344CB8AC3E}">
        <p14:creationId xmlns:p14="http://schemas.microsoft.com/office/powerpoint/2010/main" val="33123226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5D11FD0E-2D27-4A5A-949D-222E61ECBC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1BC8109F-B452-45EE-8BB3-65433C0396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68100" y="-1"/>
            <a:ext cx="10423900" cy="5920155"/>
          </a:xfrm>
          <a:custGeom>
            <a:avLst/>
            <a:gdLst>
              <a:gd name="connsiteX0" fmla="*/ 10423900 w 10423900"/>
              <a:gd name="connsiteY0" fmla="*/ 0 h 5491534"/>
              <a:gd name="connsiteX1" fmla="*/ 3493157 w 10423900"/>
              <a:gd name="connsiteY1" fmla="*/ 0 h 5491534"/>
              <a:gd name="connsiteX2" fmla="*/ 3493018 w 10423900"/>
              <a:gd name="connsiteY2" fmla="*/ 31 h 5491534"/>
              <a:gd name="connsiteX3" fmla="*/ 3245493 w 10423900"/>
              <a:gd name="connsiteY3" fmla="*/ 104839 h 5491534"/>
              <a:gd name="connsiteX4" fmla="*/ 4434802 w 10423900"/>
              <a:gd name="connsiteY4" fmla="*/ 284558 h 5491534"/>
              <a:gd name="connsiteX5" fmla="*/ 4011937 w 10423900"/>
              <a:gd name="connsiteY5" fmla="*/ 395559 h 5491534"/>
              <a:gd name="connsiteX6" fmla="*/ 3573213 w 10423900"/>
              <a:gd name="connsiteY6" fmla="*/ 474847 h 5491534"/>
              <a:gd name="connsiteX7" fmla="*/ 3097489 w 10423900"/>
              <a:gd name="connsiteY7" fmla="*/ 532990 h 5491534"/>
              <a:gd name="connsiteX8" fmla="*/ 2664052 w 10423900"/>
              <a:gd name="connsiteY8" fmla="*/ 649279 h 5491534"/>
              <a:gd name="connsiteX9" fmla="*/ 3795218 w 10423900"/>
              <a:gd name="connsiteY9" fmla="*/ 696852 h 5491534"/>
              <a:gd name="connsiteX10" fmla="*/ 3208492 w 10423900"/>
              <a:gd name="connsiteY10" fmla="*/ 802568 h 5491534"/>
              <a:gd name="connsiteX11" fmla="*/ 2727483 w 10423900"/>
              <a:gd name="connsiteY11" fmla="*/ 939999 h 5491534"/>
              <a:gd name="connsiteX12" fmla="*/ 2389190 w 10423900"/>
              <a:gd name="connsiteY12" fmla="*/ 1003429 h 5491534"/>
              <a:gd name="connsiteX13" fmla="*/ 2029754 w 10423900"/>
              <a:gd name="connsiteY13" fmla="*/ 1019287 h 5491534"/>
              <a:gd name="connsiteX14" fmla="*/ 1945181 w 10423900"/>
              <a:gd name="connsiteY14" fmla="*/ 1119716 h 5491534"/>
              <a:gd name="connsiteX15" fmla="*/ 2056184 w 10423900"/>
              <a:gd name="connsiteY15" fmla="*/ 1225434 h 5491534"/>
              <a:gd name="connsiteX16" fmla="*/ 2225329 w 10423900"/>
              <a:gd name="connsiteY16" fmla="*/ 1236004 h 5491534"/>
              <a:gd name="connsiteX17" fmla="*/ 3234920 w 10423900"/>
              <a:gd name="connsiteY17" fmla="*/ 1262435 h 5491534"/>
              <a:gd name="connsiteX18" fmla="*/ 0 w 10423900"/>
              <a:gd name="connsiteY18" fmla="*/ 1495009 h 5491534"/>
              <a:gd name="connsiteX19" fmla="*/ 438724 w 10423900"/>
              <a:gd name="connsiteY19" fmla="*/ 1637728 h 5491534"/>
              <a:gd name="connsiteX20" fmla="*/ 586726 w 10423900"/>
              <a:gd name="connsiteY20" fmla="*/ 2028877 h 5491534"/>
              <a:gd name="connsiteX21" fmla="*/ 1125878 w 10423900"/>
              <a:gd name="connsiteY21" fmla="*/ 2250882 h 5491534"/>
              <a:gd name="connsiteX22" fmla="*/ 1474744 w 10423900"/>
              <a:gd name="connsiteY22" fmla="*/ 2330169 h 5491534"/>
              <a:gd name="connsiteX23" fmla="*/ 2272901 w 10423900"/>
              <a:gd name="connsiteY23" fmla="*/ 2446458 h 5491534"/>
              <a:gd name="connsiteX24" fmla="*/ 2389190 w 10423900"/>
              <a:gd name="connsiteY24" fmla="*/ 2636747 h 5491534"/>
              <a:gd name="connsiteX25" fmla="*/ 2489621 w 10423900"/>
              <a:gd name="connsiteY25" fmla="*/ 2848179 h 5491534"/>
              <a:gd name="connsiteX26" fmla="*/ 2701053 w 10423900"/>
              <a:gd name="connsiteY26" fmla="*/ 2985611 h 5491534"/>
              <a:gd name="connsiteX27" fmla="*/ 1057165 w 10423900"/>
              <a:gd name="connsiteY27" fmla="*/ 2964468 h 5491534"/>
              <a:gd name="connsiteX28" fmla="*/ 2912485 w 10423900"/>
              <a:gd name="connsiteY28" fmla="*/ 3408477 h 5491534"/>
              <a:gd name="connsiteX29" fmla="*/ 2748626 w 10423900"/>
              <a:gd name="connsiteY29" fmla="*/ 3582909 h 5491534"/>
              <a:gd name="connsiteX30" fmla="*/ 3763503 w 10423900"/>
              <a:gd name="connsiteY30" fmla="*/ 3820771 h 5491534"/>
              <a:gd name="connsiteX31" fmla="*/ 3219063 w 10423900"/>
              <a:gd name="connsiteY31" fmla="*/ 3847199 h 5491534"/>
              <a:gd name="connsiteX32" fmla="*/ 6385269 w 10423900"/>
              <a:gd name="connsiteY32" fmla="*/ 4840933 h 5491534"/>
              <a:gd name="connsiteX33" fmla="*/ 10285854 w 10423900"/>
              <a:gd name="connsiteY33" fmla="*/ 5471118 h 5491534"/>
              <a:gd name="connsiteX34" fmla="*/ 10423900 w 10423900"/>
              <a:gd name="connsiteY34" fmla="*/ 5491534 h 5491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3900" h="5491534">
                <a:moveTo>
                  <a:pt x="10423900" y="0"/>
                </a:moveTo>
                <a:lnTo>
                  <a:pt x="3493157" y="0"/>
                </a:lnTo>
                <a:lnTo>
                  <a:pt x="3493018" y="31"/>
                </a:lnTo>
                <a:cubicBezTo>
                  <a:pt x="3414969" y="12668"/>
                  <a:pt x="3328744" y="21588"/>
                  <a:pt x="3245493" y="104839"/>
                </a:cubicBezTo>
                <a:cubicBezTo>
                  <a:pt x="3668357" y="162984"/>
                  <a:pt x="4075366" y="51981"/>
                  <a:pt x="4434802" y="284558"/>
                </a:cubicBezTo>
                <a:cubicBezTo>
                  <a:pt x="4302656" y="400846"/>
                  <a:pt x="4154654" y="374416"/>
                  <a:pt x="4011937" y="395559"/>
                </a:cubicBezTo>
                <a:cubicBezTo>
                  <a:pt x="3863934" y="416704"/>
                  <a:pt x="3721217" y="453704"/>
                  <a:pt x="3573213" y="474847"/>
                </a:cubicBezTo>
                <a:cubicBezTo>
                  <a:pt x="3414639" y="501275"/>
                  <a:pt x="3256063" y="506562"/>
                  <a:pt x="3097489" y="532990"/>
                </a:cubicBezTo>
                <a:cubicBezTo>
                  <a:pt x="2965345" y="554135"/>
                  <a:pt x="2822627" y="517133"/>
                  <a:pt x="2664052" y="649279"/>
                </a:cubicBezTo>
                <a:cubicBezTo>
                  <a:pt x="3055203" y="744424"/>
                  <a:pt x="3409352" y="601706"/>
                  <a:pt x="3795218" y="696852"/>
                </a:cubicBezTo>
                <a:cubicBezTo>
                  <a:pt x="3567928" y="781425"/>
                  <a:pt x="3382924" y="754995"/>
                  <a:pt x="3208492" y="802568"/>
                </a:cubicBezTo>
                <a:cubicBezTo>
                  <a:pt x="3049916" y="850140"/>
                  <a:pt x="2859627" y="797282"/>
                  <a:pt x="2727483" y="939999"/>
                </a:cubicBezTo>
                <a:cubicBezTo>
                  <a:pt x="2627052" y="1051000"/>
                  <a:pt x="2521336" y="1066858"/>
                  <a:pt x="2389190" y="1003429"/>
                </a:cubicBezTo>
                <a:cubicBezTo>
                  <a:pt x="2272901" y="945284"/>
                  <a:pt x="2146043" y="961142"/>
                  <a:pt x="2029754" y="1019287"/>
                </a:cubicBezTo>
                <a:cubicBezTo>
                  <a:pt x="1987468" y="1040430"/>
                  <a:pt x="1945181" y="1066858"/>
                  <a:pt x="1945181" y="1119716"/>
                </a:cubicBezTo>
                <a:cubicBezTo>
                  <a:pt x="1945181" y="1193719"/>
                  <a:pt x="1998039" y="1214862"/>
                  <a:pt x="2056184" y="1225434"/>
                </a:cubicBezTo>
                <a:cubicBezTo>
                  <a:pt x="2109042" y="1236004"/>
                  <a:pt x="2172471" y="1246577"/>
                  <a:pt x="2225329" y="1236004"/>
                </a:cubicBezTo>
                <a:cubicBezTo>
                  <a:pt x="2563622" y="1177861"/>
                  <a:pt x="2896629" y="1273005"/>
                  <a:pt x="3234920" y="1262435"/>
                </a:cubicBezTo>
                <a:cubicBezTo>
                  <a:pt x="2172471" y="1489724"/>
                  <a:pt x="1099450" y="1415723"/>
                  <a:pt x="0" y="1495009"/>
                </a:cubicBezTo>
                <a:cubicBezTo>
                  <a:pt x="142717" y="1653583"/>
                  <a:pt x="327721" y="1521439"/>
                  <a:pt x="438724" y="1637728"/>
                </a:cubicBezTo>
                <a:cubicBezTo>
                  <a:pt x="333006" y="1880875"/>
                  <a:pt x="375293" y="2013020"/>
                  <a:pt x="586726" y="2028877"/>
                </a:cubicBezTo>
                <a:cubicBezTo>
                  <a:pt x="792873" y="2044734"/>
                  <a:pt x="1014877" y="1960161"/>
                  <a:pt x="1125878" y="2250882"/>
                </a:cubicBezTo>
                <a:cubicBezTo>
                  <a:pt x="1157593" y="2340740"/>
                  <a:pt x="1353170" y="2314312"/>
                  <a:pt x="1474744" y="2330169"/>
                </a:cubicBezTo>
                <a:cubicBezTo>
                  <a:pt x="1739034" y="2367170"/>
                  <a:pt x="2019183" y="2330169"/>
                  <a:pt x="2272901" y="2446458"/>
                </a:cubicBezTo>
                <a:cubicBezTo>
                  <a:pt x="2373332" y="2488744"/>
                  <a:pt x="2442048" y="2520459"/>
                  <a:pt x="2389190" y="2636747"/>
                </a:cubicBezTo>
                <a:cubicBezTo>
                  <a:pt x="2336332" y="2758321"/>
                  <a:pt x="2405048" y="2800607"/>
                  <a:pt x="2489621" y="2848179"/>
                </a:cubicBezTo>
                <a:cubicBezTo>
                  <a:pt x="2553051" y="2885180"/>
                  <a:pt x="2648195" y="2874609"/>
                  <a:pt x="2701053" y="2985611"/>
                </a:cubicBezTo>
                <a:cubicBezTo>
                  <a:pt x="2146043" y="2969753"/>
                  <a:pt x="1606888" y="2879895"/>
                  <a:pt x="1057165" y="2964468"/>
                </a:cubicBezTo>
                <a:cubicBezTo>
                  <a:pt x="1659748" y="3175900"/>
                  <a:pt x="2320474" y="3165328"/>
                  <a:pt x="2912485" y="3408477"/>
                </a:cubicBezTo>
                <a:cubicBezTo>
                  <a:pt x="2891342" y="3493050"/>
                  <a:pt x="2753911" y="3456048"/>
                  <a:pt x="2748626" y="3582909"/>
                </a:cubicBezTo>
                <a:cubicBezTo>
                  <a:pt x="3060489" y="3715055"/>
                  <a:pt x="3435782" y="3625195"/>
                  <a:pt x="3763503" y="3820771"/>
                </a:cubicBezTo>
                <a:cubicBezTo>
                  <a:pt x="3573213" y="3910629"/>
                  <a:pt x="3398782" y="3762626"/>
                  <a:pt x="3219063" y="3847199"/>
                </a:cubicBezTo>
                <a:cubicBezTo>
                  <a:pt x="3277208" y="3974060"/>
                  <a:pt x="5909545" y="4756360"/>
                  <a:pt x="6385269" y="4840933"/>
                </a:cubicBezTo>
                <a:cubicBezTo>
                  <a:pt x="7171204" y="4982659"/>
                  <a:pt x="9157515" y="5302348"/>
                  <a:pt x="10285854" y="5471118"/>
                </a:cubicBezTo>
                <a:lnTo>
                  <a:pt x="10423900" y="5491534"/>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11" name="Title 10">
            <a:extLst>
              <a:ext uri="{FF2B5EF4-FFF2-40B4-BE49-F238E27FC236}">
                <a16:creationId xmlns:a16="http://schemas.microsoft.com/office/drawing/2014/main" id="{8E5C6E45-8CBD-F298-2440-9774EA93CB40}"/>
              </a:ext>
            </a:extLst>
          </p:cNvPr>
          <p:cNvSpPr>
            <a:spLocks noGrp="1"/>
          </p:cNvSpPr>
          <p:nvPr>
            <p:ph type="title"/>
          </p:nvPr>
        </p:nvSpPr>
        <p:spPr>
          <a:xfrm>
            <a:off x="5991225" y="279400"/>
            <a:ext cx="5909830" cy="1892300"/>
          </a:xfrm>
        </p:spPr>
        <p:txBody>
          <a:bodyPr>
            <a:normAutofit/>
          </a:bodyPr>
          <a:lstStyle/>
          <a:p>
            <a:r>
              <a:rPr lang="en-US" dirty="0">
                <a:latin typeface="Sagona"/>
              </a:rPr>
              <a:t>Problem Statement</a:t>
            </a:r>
            <a:endParaRPr lang="en-US" dirty="0"/>
          </a:p>
        </p:txBody>
      </p:sp>
      <p:sp>
        <p:nvSpPr>
          <p:cNvPr id="7" name="Rectangle: Rounded Corners 6">
            <a:extLst>
              <a:ext uri="{FF2B5EF4-FFF2-40B4-BE49-F238E27FC236}">
                <a16:creationId xmlns:a16="http://schemas.microsoft.com/office/drawing/2014/main" id="{44A74000-5683-0D3F-C833-A5928F119287}"/>
              </a:ext>
            </a:extLst>
          </p:cNvPr>
          <p:cNvSpPr/>
          <p:nvPr/>
        </p:nvSpPr>
        <p:spPr>
          <a:xfrm>
            <a:off x="838200" y="4333399"/>
            <a:ext cx="10515599" cy="1346269"/>
          </a:xfrm>
          <a:prstGeom prst="roundRect">
            <a:avLst/>
          </a:prstGeom>
          <a:solidFill>
            <a:srgbClr val="00A55B"/>
          </a:solidFill>
          <a:ln>
            <a:solidFill>
              <a:srgbClr val="00A55B"/>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endParaRPr lang="en-US" sz="2000" b="1">
              <a:solidFill>
                <a:schemeClr val="bg1"/>
              </a:solidFill>
              <a:ea typeface="Calibri"/>
              <a:cs typeface="Calibri"/>
            </a:endParaRPr>
          </a:p>
        </p:txBody>
      </p:sp>
      <p:sp>
        <p:nvSpPr>
          <p:cNvPr id="14" name="Rectangle: Rounded Corners 13">
            <a:extLst>
              <a:ext uri="{FF2B5EF4-FFF2-40B4-BE49-F238E27FC236}">
                <a16:creationId xmlns:a16="http://schemas.microsoft.com/office/drawing/2014/main" id="{307DC518-3A10-0A56-8573-563049E000A2}"/>
              </a:ext>
            </a:extLst>
          </p:cNvPr>
          <p:cNvSpPr/>
          <p:nvPr/>
        </p:nvSpPr>
        <p:spPr>
          <a:xfrm>
            <a:off x="838201" y="2526119"/>
            <a:ext cx="10515599" cy="1346269"/>
          </a:xfrm>
          <a:prstGeom prst="roundRect">
            <a:avLst/>
          </a:prstGeom>
          <a:solidFill>
            <a:srgbClr val="00A55B"/>
          </a:solidFill>
          <a:ln>
            <a:solidFill>
              <a:srgbClr val="00A55B"/>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endParaRPr lang="en-US" sz="2000" b="1">
              <a:solidFill>
                <a:schemeClr val="bg1"/>
              </a:solidFill>
              <a:ea typeface="Calibri"/>
              <a:cs typeface="Calibri"/>
            </a:endParaRPr>
          </a:p>
        </p:txBody>
      </p:sp>
      <p:pic>
        <p:nvPicPr>
          <p:cNvPr id="2" name="Graphic 2" descr="Brainstorm with solid fill">
            <a:extLst>
              <a:ext uri="{FF2B5EF4-FFF2-40B4-BE49-F238E27FC236}">
                <a16:creationId xmlns:a16="http://schemas.microsoft.com/office/drawing/2014/main" id="{80B8A1CC-04FE-941C-21CA-2EB4CF85B0F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77054" y="2697742"/>
            <a:ext cx="1143689" cy="1111059"/>
          </a:xfrm>
          <a:prstGeom prst="rect">
            <a:avLst/>
          </a:prstGeom>
        </p:spPr>
      </p:pic>
      <p:sp>
        <p:nvSpPr>
          <p:cNvPr id="5" name="Rectangle: Rounded Corners 4">
            <a:extLst>
              <a:ext uri="{FF2B5EF4-FFF2-40B4-BE49-F238E27FC236}">
                <a16:creationId xmlns:a16="http://schemas.microsoft.com/office/drawing/2014/main" id="{E18CB35F-49BC-E389-6AAC-7F85E8F37A1F}"/>
              </a:ext>
            </a:extLst>
          </p:cNvPr>
          <p:cNvSpPr/>
          <p:nvPr/>
        </p:nvSpPr>
        <p:spPr>
          <a:xfrm>
            <a:off x="2480841" y="2593666"/>
            <a:ext cx="8508841" cy="1199431"/>
          </a:xfrm>
          <a:prstGeom prst="roundRect">
            <a:avLst/>
          </a:prstGeom>
          <a:solidFill>
            <a:srgbClr val="00A55B"/>
          </a:solidFill>
          <a:ln>
            <a:solidFill>
              <a:srgbClr val="00A55B"/>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defTabSz="841248">
              <a:spcAft>
                <a:spcPts val="600"/>
              </a:spcAft>
            </a:pPr>
            <a:r>
              <a:rPr lang="en-US" sz="2000" b="1" kern="1200" dirty="0">
                <a:solidFill>
                  <a:srgbClr val="555555"/>
                </a:solidFill>
                <a:latin typeface="+mn-lt"/>
                <a:ea typeface="+mn-ea"/>
                <a:cs typeface="Calibri"/>
              </a:rPr>
              <a:t>A hypothesis has been proposed that crime and poverty levels are related.</a:t>
            </a:r>
            <a:endParaRPr lang="en-US" sz="2000" b="1" dirty="0">
              <a:solidFill>
                <a:schemeClr val="bg1"/>
              </a:solidFill>
              <a:ea typeface="Calibri"/>
              <a:cs typeface="Calibri"/>
            </a:endParaRPr>
          </a:p>
        </p:txBody>
      </p:sp>
      <p:sp>
        <p:nvSpPr>
          <p:cNvPr id="8" name="Rectangle: Rounded Corners 7">
            <a:extLst>
              <a:ext uri="{FF2B5EF4-FFF2-40B4-BE49-F238E27FC236}">
                <a16:creationId xmlns:a16="http://schemas.microsoft.com/office/drawing/2014/main" id="{13FFF8E9-C6D7-6E00-7640-EC6B2B34B303}"/>
              </a:ext>
            </a:extLst>
          </p:cNvPr>
          <p:cNvSpPr/>
          <p:nvPr/>
        </p:nvSpPr>
        <p:spPr>
          <a:xfrm>
            <a:off x="2544397" y="4451961"/>
            <a:ext cx="8595915" cy="1117030"/>
          </a:xfrm>
          <a:prstGeom prst="roundRect">
            <a:avLst/>
          </a:prstGeom>
          <a:solidFill>
            <a:srgbClr val="00A55B"/>
          </a:solidFill>
          <a:ln>
            <a:solidFill>
              <a:srgbClr val="00A55B"/>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defTabSz="841248">
              <a:spcAft>
                <a:spcPts val="600"/>
              </a:spcAft>
            </a:pPr>
            <a:r>
              <a:rPr lang="en-US" sz="2000" b="1" kern="1200" dirty="0">
                <a:solidFill>
                  <a:srgbClr val="555555"/>
                </a:solidFill>
                <a:latin typeface="+mn-lt"/>
                <a:ea typeface="+mn-ea"/>
                <a:cs typeface="Calibri"/>
              </a:rPr>
              <a:t>Crime Analysis in City of Chicago</a:t>
            </a:r>
            <a:endParaRPr lang="en-US" sz="2400" b="1" dirty="0">
              <a:solidFill>
                <a:schemeClr val="bg1"/>
              </a:solidFill>
              <a:ea typeface="Calibri"/>
              <a:cs typeface="Calibri"/>
            </a:endParaRPr>
          </a:p>
        </p:txBody>
      </p:sp>
      <p:pic>
        <p:nvPicPr>
          <p:cNvPr id="9" name="Graphic 9" descr="Bullseye outline">
            <a:extLst>
              <a:ext uri="{FF2B5EF4-FFF2-40B4-BE49-F238E27FC236}">
                <a16:creationId xmlns:a16="http://schemas.microsoft.com/office/drawing/2014/main" id="{FEFFDFEB-BD4D-DFEE-1595-5C1707280BB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213983" y="4446926"/>
            <a:ext cx="1127374" cy="1119216"/>
          </a:xfrm>
          <a:prstGeom prst="rect">
            <a:avLst/>
          </a:prstGeom>
        </p:spPr>
      </p:pic>
    </p:spTree>
    <p:extLst>
      <p:ext uri="{BB962C8B-B14F-4D97-AF65-F5344CB8AC3E}">
        <p14:creationId xmlns:p14="http://schemas.microsoft.com/office/powerpoint/2010/main" val="33186578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7" name="Rectangle 56">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itle 10">
            <a:extLst>
              <a:ext uri="{FF2B5EF4-FFF2-40B4-BE49-F238E27FC236}">
                <a16:creationId xmlns:a16="http://schemas.microsoft.com/office/drawing/2014/main" id="{847C1AF7-2AAF-8B94-BC7E-EE12632134E4}"/>
              </a:ext>
            </a:extLst>
          </p:cNvPr>
          <p:cNvSpPr>
            <a:spLocks noGrp="1"/>
          </p:cNvSpPr>
          <p:nvPr>
            <p:ph type="title"/>
          </p:nvPr>
        </p:nvSpPr>
        <p:spPr>
          <a:xfrm>
            <a:off x="429491" y="639520"/>
            <a:ext cx="4204171" cy="1719072"/>
          </a:xfrm>
        </p:spPr>
        <p:txBody>
          <a:bodyPr vert="horz" lIns="91440" tIns="45720" rIns="91440" bIns="45720" rtlCol="0" anchor="b">
            <a:normAutofit/>
          </a:bodyPr>
          <a:lstStyle/>
          <a:p>
            <a:r>
              <a:rPr lang="en-US" sz="4800" kern="1200" dirty="0">
                <a:solidFill>
                  <a:schemeClr val="tx1"/>
                </a:solidFill>
                <a:latin typeface="Sagona" panose="02010004040101010103" pitchFamily="2" charset="0"/>
              </a:rPr>
              <a:t>Data &amp; Tools Used</a:t>
            </a:r>
          </a:p>
        </p:txBody>
      </p:sp>
      <p:sp>
        <p:nvSpPr>
          <p:cNvPr id="59" name="sketch line">
            <a:extLst>
              <a:ext uri="{FF2B5EF4-FFF2-40B4-BE49-F238E27FC236}">
                <a16:creationId xmlns:a16="http://schemas.microsoft.com/office/drawing/2014/main" id="{6357EC4F-235E-4222-A36F-C7878ACE37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A605F709-B2BB-6C1F-BFE0-780D25E2919B}"/>
              </a:ext>
            </a:extLst>
          </p:cNvPr>
          <p:cNvSpPr txBox="1"/>
          <p:nvPr/>
        </p:nvSpPr>
        <p:spPr>
          <a:xfrm>
            <a:off x="630935" y="2807208"/>
            <a:ext cx="3650119" cy="1306432"/>
          </a:xfrm>
          <a:prstGeom prst="rect">
            <a:avLst/>
          </a:prstGeom>
        </p:spPr>
        <p:txBody>
          <a:bodyPr vert="horz" lIns="91440" tIns="45720" rIns="91440" bIns="45720" rtlCol="0" anchor="t">
            <a:normAutofit/>
          </a:bodyPr>
          <a:lstStyle/>
          <a:p>
            <a:r>
              <a:rPr lang="en-US" dirty="0">
                <a:latin typeface="+mj-lt"/>
                <a:cs typeface="Calibri Light"/>
              </a:rPr>
              <a:t>Processes followed and technologies used to accomplish the set goals</a:t>
            </a:r>
            <a:endParaRPr lang="en-US" dirty="0"/>
          </a:p>
        </p:txBody>
      </p:sp>
      <p:sp>
        <p:nvSpPr>
          <p:cNvPr id="40" name="TextBox 39">
            <a:extLst>
              <a:ext uri="{FF2B5EF4-FFF2-40B4-BE49-F238E27FC236}">
                <a16:creationId xmlns:a16="http://schemas.microsoft.com/office/drawing/2014/main" id="{1DFC6984-67EE-0C9B-AF9C-DC8EB021891D}"/>
              </a:ext>
            </a:extLst>
          </p:cNvPr>
          <p:cNvSpPr txBox="1"/>
          <p:nvPr/>
        </p:nvSpPr>
        <p:spPr>
          <a:xfrm>
            <a:off x="6184456" y="3021428"/>
            <a:ext cx="5890605" cy="2046394"/>
          </a:xfrm>
          <a:prstGeom prst="rect">
            <a:avLst/>
          </a:prstGeom>
          <a:noFill/>
        </p:spPr>
        <p:txBody>
          <a:bodyPr wrap="square" lIns="91440" tIns="45720" rIns="91440" bIns="45720" anchor="t">
            <a:spAutoFit/>
          </a:bodyPr>
          <a:lstStyle/>
          <a:p>
            <a:pPr defTabSz="557784">
              <a:spcAft>
                <a:spcPts val="600"/>
              </a:spcAft>
            </a:pPr>
            <a:r>
              <a:rPr lang="en-US" sz="2400" b="1" i="0" dirty="0" err="1">
                <a:solidFill>
                  <a:srgbClr val="242424"/>
                </a:solidFill>
                <a:effectLst/>
                <a:latin typeface="source-serif-pro"/>
              </a:rPr>
              <a:t>DataSets</a:t>
            </a:r>
            <a:r>
              <a:rPr lang="en-US" sz="2000" b="0" i="0" dirty="0">
                <a:solidFill>
                  <a:srgbClr val="242424"/>
                </a:solidFill>
                <a:effectLst/>
                <a:latin typeface="source-serif-pro"/>
              </a:rPr>
              <a:t>:</a:t>
            </a:r>
            <a:endParaRPr lang="en-US" sz="2000" b="1" dirty="0">
              <a:effectLst/>
              <a:latin typeface="var(--mdc-typography-caption-font-family, var(--mdc-typography-font-family, Roboto, sans-serif))"/>
            </a:endParaRPr>
          </a:p>
          <a:p>
            <a:pPr marL="342900" indent="-342900" defTabSz="557784">
              <a:spcAft>
                <a:spcPts val="600"/>
              </a:spcAft>
              <a:buFont typeface="Arial" panose="020B0604020202020204" pitchFamily="34" charset="0"/>
              <a:buChar char="•"/>
            </a:pPr>
            <a:r>
              <a:rPr lang="en-US" b="0" i="0" dirty="0">
                <a:solidFill>
                  <a:srgbClr val="242424"/>
                </a:solidFill>
                <a:effectLst/>
                <a:latin typeface="source-serif-pro"/>
              </a:rPr>
              <a:t>Crimes – 2001 to Present</a:t>
            </a:r>
          </a:p>
          <a:p>
            <a:pPr marL="342900" indent="-342900" defTabSz="557784">
              <a:spcAft>
                <a:spcPts val="600"/>
              </a:spcAft>
              <a:buFont typeface="Arial" panose="020B0604020202020204" pitchFamily="34" charset="0"/>
              <a:buChar char="•"/>
            </a:pPr>
            <a:r>
              <a:rPr lang="en-US" dirty="0">
                <a:effectLst/>
                <a:latin typeface="inherit"/>
              </a:rPr>
              <a:t>Census Data - Selected socioeconomic indicators in Chicago</a:t>
            </a:r>
          </a:p>
          <a:p>
            <a:pPr defTabSz="557784">
              <a:spcAft>
                <a:spcPts val="600"/>
              </a:spcAft>
            </a:pPr>
            <a:endParaRPr lang="en-US" sz="1098" kern="1200" dirty="0">
              <a:solidFill>
                <a:schemeClr val="tx1"/>
              </a:solidFill>
              <a:latin typeface="+mn-lt"/>
              <a:ea typeface="+mn-ea"/>
              <a:cs typeface="Calibri"/>
            </a:endParaRPr>
          </a:p>
          <a:p>
            <a:pPr>
              <a:spcAft>
                <a:spcPts val="600"/>
              </a:spcAft>
            </a:pPr>
            <a:endParaRPr lang="en-US" dirty="0">
              <a:cs typeface="Calibri"/>
            </a:endParaRPr>
          </a:p>
        </p:txBody>
      </p:sp>
      <p:sp>
        <p:nvSpPr>
          <p:cNvPr id="47" name="Hexagon 46">
            <a:extLst>
              <a:ext uri="{FF2B5EF4-FFF2-40B4-BE49-F238E27FC236}">
                <a16:creationId xmlns:a16="http://schemas.microsoft.com/office/drawing/2014/main" id="{C57E48FE-1179-7FD4-394C-A4953AD2EB4A}"/>
              </a:ext>
            </a:extLst>
          </p:cNvPr>
          <p:cNvSpPr/>
          <p:nvPr/>
        </p:nvSpPr>
        <p:spPr>
          <a:xfrm>
            <a:off x="5196414" y="3303076"/>
            <a:ext cx="843750" cy="727371"/>
          </a:xfrm>
          <a:prstGeom prst="hexagon">
            <a:avLst/>
          </a:prstGeom>
          <a:solidFill>
            <a:srgbClr val="00A5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2" name="Graphic 52" descr="Network outline">
            <a:extLst>
              <a:ext uri="{FF2B5EF4-FFF2-40B4-BE49-F238E27FC236}">
                <a16:creationId xmlns:a16="http://schemas.microsoft.com/office/drawing/2014/main" id="{82A62430-A2C8-0B3E-BAE1-ABE201A07BC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870419" y="3290472"/>
            <a:ext cx="563283" cy="563283"/>
          </a:xfrm>
          <a:prstGeom prst="rect">
            <a:avLst/>
          </a:prstGeom>
        </p:spPr>
      </p:pic>
      <p:pic>
        <p:nvPicPr>
          <p:cNvPr id="3" name="Graphic 2" descr="Database with solid fill">
            <a:extLst>
              <a:ext uri="{FF2B5EF4-FFF2-40B4-BE49-F238E27FC236}">
                <a16:creationId xmlns:a16="http://schemas.microsoft.com/office/drawing/2014/main" id="{6BBE9606-BC88-BDB7-061D-6C79500A63D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292608" y="3353221"/>
            <a:ext cx="627080" cy="627080"/>
          </a:xfrm>
          <a:prstGeom prst="rect">
            <a:avLst/>
          </a:prstGeom>
        </p:spPr>
      </p:pic>
      <p:pic>
        <p:nvPicPr>
          <p:cNvPr id="10" name="Picture 37" descr="Logo, company name&#10;&#10;Description automatically generated">
            <a:extLst>
              <a:ext uri="{FF2B5EF4-FFF2-40B4-BE49-F238E27FC236}">
                <a16:creationId xmlns:a16="http://schemas.microsoft.com/office/drawing/2014/main" id="{12DF80EE-09B3-BAC9-874B-A881FD45C7F2}"/>
              </a:ext>
            </a:extLst>
          </p:cNvPr>
          <p:cNvPicPr>
            <a:picLocks noChangeAspect="1"/>
          </p:cNvPicPr>
          <p:nvPr/>
        </p:nvPicPr>
        <p:blipFill>
          <a:blip r:embed="rId7"/>
          <a:stretch>
            <a:fillRect/>
          </a:stretch>
        </p:blipFill>
        <p:spPr>
          <a:xfrm>
            <a:off x="455990" y="3768750"/>
            <a:ext cx="1667440" cy="626188"/>
          </a:xfrm>
          <a:prstGeom prst="rect">
            <a:avLst/>
          </a:prstGeom>
        </p:spPr>
      </p:pic>
      <p:pic>
        <p:nvPicPr>
          <p:cNvPr id="11" name="Picture 38">
            <a:extLst>
              <a:ext uri="{FF2B5EF4-FFF2-40B4-BE49-F238E27FC236}">
                <a16:creationId xmlns:a16="http://schemas.microsoft.com/office/drawing/2014/main" id="{6CDCE49B-F07E-FD4C-6D5E-6B8611447261}"/>
              </a:ext>
            </a:extLst>
          </p:cNvPr>
          <p:cNvPicPr>
            <a:picLocks noChangeAspect="1"/>
          </p:cNvPicPr>
          <p:nvPr/>
        </p:nvPicPr>
        <p:blipFill>
          <a:blip r:embed="rId8"/>
          <a:stretch>
            <a:fillRect/>
          </a:stretch>
        </p:blipFill>
        <p:spPr>
          <a:xfrm>
            <a:off x="2644617" y="4272462"/>
            <a:ext cx="1285701" cy="405505"/>
          </a:xfrm>
          <a:prstGeom prst="rect">
            <a:avLst/>
          </a:prstGeom>
        </p:spPr>
      </p:pic>
      <p:pic>
        <p:nvPicPr>
          <p:cNvPr id="12" name="Picture 45" descr="Logo&#10;&#10;Description automatically generated">
            <a:extLst>
              <a:ext uri="{FF2B5EF4-FFF2-40B4-BE49-F238E27FC236}">
                <a16:creationId xmlns:a16="http://schemas.microsoft.com/office/drawing/2014/main" id="{C65ECAC5-EA44-C564-20CF-E5DECD87D7BA}"/>
              </a:ext>
            </a:extLst>
          </p:cNvPr>
          <p:cNvPicPr>
            <a:picLocks noChangeAspect="1"/>
          </p:cNvPicPr>
          <p:nvPr/>
        </p:nvPicPr>
        <p:blipFill>
          <a:blip r:embed="rId9"/>
          <a:stretch>
            <a:fillRect/>
          </a:stretch>
        </p:blipFill>
        <p:spPr>
          <a:xfrm>
            <a:off x="4191104" y="5008653"/>
            <a:ext cx="1117735" cy="885319"/>
          </a:xfrm>
          <a:prstGeom prst="rect">
            <a:avLst/>
          </a:prstGeom>
        </p:spPr>
      </p:pic>
      <p:pic>
        <p:nvPicPr>
          <p:cNvPr id="13" name="Picture 46">
            <a:extLst>
              <a:ext uri="{FF2B5EF4-FFF2-40B4-BE49-F238E27FC236}">
                <a16:creationId xmlns:a16="http://schemas.microsoft.com/office/drawing/2014/main" id="{E3872F39-77E7-7CEA-D67C-6E77C4CB7206}"/>
              </a:ext>
            </a:extLst>
          </p:cNvPr>
          <p:cNvPicPr>
            <a:picLocks noChangeAspect="1"/>
          </p:cNvPicPr>
          <p:nvPr/>
        </p:nvPicPr>
        <p:blipFill>
          <a:blip r:embed="rId10"/>
          <a:stretch>
            <a:fillRect/>
          </a:stretch>
        </p:blipFill>
        <p:spPr>
          <a:xfrm>
            <a:off x="2394003" y="5724597"/>
            <a:ext cx="531005" cy="528841"/>
          </a:xfrm>
          <a:prstGeom prst="rect">
            <a:avLst/>
          </a:prstGeom>
        </p:spPr>
      </p:pic>
      <p:pic>
        <p:nvPicPr>
          <p:cNvPr id="14" name="Picture 47" descr="A picture containing logo&#10;&#10;Description automatically generated">
            <a:extLst>
              <a:ext uri="{FF2B5EF4-FFF2-40B4-BE49-F238E27FC236}">
                <a16:creationId xmlns:a16="http://schemas.microsoft.com/office/drawing/2014/main" id="{5BA9710A-AE0C-EA6A-4AA7-84756AAC1E28}"/>
              </a:ext>
            </a:extLst>
          </p:cNvPr>
          <p:cNvPicPr>
            <a:picLocks noChangeAspect="1"/>
          </p:cNvPicPr>
          <p:nvPr/>
        </p:nvPicPr>
        <p:blipFill>
          <a:blip r:embed="rId11"/>
          <a:stretch>
            <a:fillRect/>
          </a:stretch>
        </p:blipFill>
        <p:spPr>
          <a:xfrm>
            <a:off x="765395" y="5189228"/>
            <a:ext cx="650696" cy="603711"/>
          </a:xfrm>
          <a:prstGeom prst="rect">
            <a:avLst/>
          </a:prstGeom>
        </p:spPr>
      </p:pic>
      <p:sp>
        <p:nvSpPr>
          <p:cNvPr id="15" name="TextBox 14">
            <a:extLst>
              <a:ext uri="{FF2B5EF4-FFF2-40B4-BE49-F238E27FC236}">
                <a16:creationId xmlns:a16="http://schemas.microsoft.com/office/drawing/2014/main" id="{CB164996-7E71-6528-4E67-97CA95B0A944}"/>
              </a:ext>
            </a:extLst>
          </p:cNvPr>
          <p:cNvSpPr txBox="1"/>
          <p:nvPr/>
        </p:nvSpPr>
        <p:spPr>
          <a:xfrm>
            <a:off x="7281110" y="6327749"/>
            <a:ext cx="479395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latin typeface="calibri light"/>
                <a:ea typeface="Calibri"/>
                <a:cs typeface="Calibri"/>
              </a:rPr>
              <a:t>All the technologies listed are licensed for use</a:t>
            </a:r>
          </a:p>
        </p:txBody>
      </p:sp>
    </p:spTree>
    <p:extLst>
      <p:ext uri="{BB962C8B-B14F-4D97-AF65-F5344CB8AC3E}">
        <p14:creationId xmlns:p14="http://schemas.microsoft.com/office/powerpoint/2010/main" val="32123082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B51AEA4F-ACA1-77C6-FD0F-C74C6E441FCA}"/>
              </a:ext>
            </a:extLst>
          </p:cNvPr>
          <p:cNvSpPr/>
          <p:nvPr/>
        </p:nvSpPr>
        <p:spPr>
          <a:xfrm>
            <a:off x="2371248" y="1117726"/>
            <a:ext cx="8909727" cy="844338"/>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0" name="Diagram 9">
            <a:extLst>
              <a:ext uri="{FF2B5EF4-FFF2-40B4-BE49-F238E27FC236}">
                <a16:creationId xmlns:a16="http://schemas.microsoft.com/office/drawing/2014/main" id="{5FFDE854-171E-09D6-E0A3-B074C0FFDB25}"/>
              </a:ext>
            </a:extLst>
          </p:cNvPr>
          <p:cNvGraphicFramePr/>
          <p:nvPr/>
        </p:nvGraphicFramePr>
        <p:xfrm>
          <a:off x="-3104189" y="-1303020"/>
          <a:ext cx="7258842" cy="94640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8" name="Title 10">
            <a:extLst>
              <a:ext uri="{FF2B5EF4-FFF2-40B4-BE49-F238E27FC236}">
                <a16:creationId xmlns:a16="http://schemas.microsoft.com/office/drawing/2014/main" id="{847C1AF7-2AAF-8B94-BC7E-EE12632134E4}"/>
              </a:ext>
            </a:extLst>
          </p:cNvPr>
          <p:cNvSpPr>
            <a:spLocks noGrp="1"/>
          </p:cNvSpPr>
          <p:nvPr>
            <p:ph type="title"/>
          </p:nvPr>
        </p:nvSpPr>
        <p:spPr>
          <a:xfrm>
            <a:off x="2134010" y="-40417"/>
            <a:ext cx="10515600" cy="1325563"/>
          </a:xfrm>
        </p:spPr>
        <p:txBody>
          <a:bodyPr>
            <a:normAutofit/>
          </a:bodyPr>
          <a:lstStyle/>
          <a:p>
            <a:pPr defTabSz="758952">
              <a:spcAft>
                <a:spcPts val="600"/>
              </a:spcAft>
            </a:pPr>
            <a:r>
              <a:rPr lang="en-US" sz="4800" kern="1200" dirty="0">
                <a:solidFill>
                  <a:schemeClr val="tx1"/>
                </a:solidFill>
                <a:latin typeface="Sagona" panose="02010004040101010103" pitchFamily="2" charset="0"/>
                <a:ea typeface="+mn-ea"/>
                <a:cs typeface="Calibri Light"/>
              </a:rPr>
              <a:t>Exploratory Data Analysis</a:t>
            </a:r>
            <a:endParaRPr lang="en-US" sz="2000" dirty="0">
              <a:latin typeface="Sagona" panose="02010004040101010103" pitchFamily="2" charset="0"/>
            </a:endParaRPr>
          </a:p>
        </p:txBody>
      </p:sp>
      <p:sp>
        <p:nvSpPr>
          <p:cNvPr id="41" name="TextBox 40">
            <a:extLst>
              <a:ext uri="{FF2B5EF4-FFF2-40B4-BE49-F238E27FC236}">
                <a16:creationId xmlns:a16="http://schemas.microsoft.com/office/drawing/2014/main" id="{A605F709-B2BB-6C1F-BFE0-780D25E2919B}"/>
              </a:ext>
            </a:extLst>
          </p:cNvPr>
          <p:cNvSpPr txBox="1"/>
          <p:nvPr/>
        </p:nvSpPr>
        <p:spPr>
          <a:xfrm>
            <a:off x="2256966" y="1042355"/>
            <a:ext cx="11062737" cy="369332"/>
          </a:xfrm>
          <a:prstGeom prst="rect">
            <a:avLst/>
          </a:prstGeom>
          <a:noFill/>
        </p:spPr>
        <p:txBody>
          <a:bodyPr wrap="square" lIns="91440" tIns="45720" rIns="91440" bIns="45720" rtlCol="0" anchor="t">
            <a:spAutoFit/>
          </a:bodyPr>
          <a:lstStyle/>
          <a:p>
            <a:endParaRPr lang="en-US" dirty="0"/>
          </a:p>
        </p:txBody>
      </p:sp>
      <p:sp>
        <p:nvSpPr>
          <p:cNvPr id="42" name="TextBox 41">
            <a:extLst>
              <a:ext uri="{FF2B5EF4-FFF2-40B4-BE49-F238E27FC236}">
                <a16:creationId xmlns:a16="http://schemas.microsoft.com/office/drawing/2014/main" id="{E92D594C-0DA8-CC05-FD33-0D6E2A05C0AB}"/>
              </a:ext>
            </a:extLst>
          </p:cNvPr>
          <p:cNvSpPr txBox="1"/>
          <p:nvPr/>
        </p:nvSpPr>
        <p:spPr>
          <a:xfrm>
            <a:off x="2468772" y="1315112"/>
            <a:ext cx="8525196" cy="646331"/>
          </a:xfrm>
          <a:prstGeom prst="rect">
            <a:avLst/>
          </a:prstGeom>
          <a:noFill/>
        </p:spPr>
        <p:txBody>
          <a:bodyPr wrap="square" lIns="91440" tIns="45720" rIns="91440" bIns="45720" rtlCol="0" anchor="t">
            <a:spAutoFit/>
          </a:bodyPr>
          <a:lstStyle/>
          <a:p>
            <a:r>
              <a:rPr lang="en-US" dirty="0">
                <a:ea typeface="Calibri"/>
                <a:cs typeface="Calibri"/>
              </a:rPr>
              <a:t>Understanding the Data keeping in mind the end goal</a:t>
            </a:r>
            <a:endParaRPr lang="en-US" dirty="0"/>
          </a:p>
          <a:p>
            <a:endParaRPr lang="en-US" dirty="0">
              <a:ea typeface="Calibri"/>
              <a:cs typeface="Calibri"/>
            </a:endParaRPr>
          </a:p>
        </p:txBody>
      </p:sp>
      <p:pic>
        <p:nvPicPr>
          <p:cNvPr id="3" name="Picture 2">
            <a:extLst>
              <a:ext uri="{FF2B5EF4-FFF2-40B4-BE49-F238E27FC236}">
                <a16:creationId xmlns:a16="http://schemas.microsoft.com/office/drawing/2014/main" id="{75126F6C-4F5A-E9D6-F57B-5ABCBB349995}"/>
              </a:ext>
            </a:extLst>
          </p:cNvPr>
          <p:cNvPicPr>
            <a:picLocks noChangeAspect="1"/>
          </p:cNvPicPr>
          <p:nvPr/>
        </p:nvPicPr>
        <p:blipFill>
          <a:blip r:embed="rId8"/>
          <a:stretch>
            <a:fillRect/>
          </a:stretch>
        </p:blipFill>
        <p:spPr>
          <a:xfrm>
            <a:off x="5132594" y="3548562"/>
            <a:ext cx="2387600" cy="2222500"/>
          </a:xfrm>
          <a:prstGeom prst="rect">
            <a:avLst/>
          </a:prstGeom>
        </p:spPr>
      </p:pic>
      <p:pic>
        <p:nvPicPr>
          <p:cNvPr id="4" name="Picture 3">
            <a:extLst>
              <a:ext uri="{FF2B5EF4-FFF2-40B4-BE49-F238E27FC236}">
                <a16:creationId xmlns:a16="http://schemas.microsoft.com/office/drawing/2014/main" id="{1CE0FA81-5753-2164-3138-275AD24F0C10}"/>
              </a:ext>
            </a:extLst>
          </p:cNvPr>
          <p:cNvPicPr>
            <a:picLocks noChangeAspect="1"/>
          </p:cNvPicPr>
          <p:nvPr/>
        </p:nvPicPr>
        <p:blipFill rotWithShape="1">
          <a:blip r:embed="rId9"/>
          <a:srcRect b="29676"/>
          <a:stretch/>
        </p:blipFill>
        <p:spPr>
          <a:xfrm>
            <a:off x="2468772" y="2315196"/>
            <a:ext cx="2298700" cy="1830897"/>
          </a:xfrm>
          <a:prstGeom prst="rect">
            <a:avLst/>
          </a:prstGeom>
        </p:spPr>
      </p:pic>
      <p:pic>
        <p:nvPicPr>
          <p:cNvPr id="5" name="Picture 4">
            <a:extLst>
              <a:ext uri="{FF2B5EF4-FFF2-40B4-BE49-F238E27FC236}">
                <a16:creationId xmlns:a16="http://schemas.microsoft.com/office/drawing/2014/main" id="{66473812-BDC3-E89C-3155-F33D381ACEF0}"/>
              </a:ext>
            </a:extLst>
          </p:cNvPr>
          <p:cNvPicPr>
            <a:picLocks noChangeAspect="1"/>
          </p:cNvPicPr>
          <p:nvPr/>
        </p:nvPicPr>
        <p:blipFill>
          <a:blip r:embed="rId10"/>
          <a:stretch>
            <a:fillRect/>
          </a:stretch>
        </p:blipFill>
        <p:spPr>
          <a:xfrm>
            <a:off x="7885317" y="2033531"/>
            <a:ext cx="2646218" cy="4763193"/>
          </a:xfrm>
          <a:prstGeom prst="rect">
            <a:avLst/>
          </a:prstGeom>
        </p:spPr>
      </p:pic>
      <p:sp>
        <p:nvSpPr>
          <p:cNvPr id="6" name="TextBox 5">
            <a:extLst>
              <a:ext uri="{FF2B5EF4-FFF2-40B4-BE49-F238E27FC236}">
                <a16:creationId xmlns:a16="http://schemas.microsoft.com/office/drawing/2014/main" id="{029E7C76-5632-FCC6-96CD-8D5E3C6738D3}"/>
              </a:ext>
            </a:extLst>
          </p:cNvPr>
          <p:cNvSpPr txBox="1"/>
          <p:nvPr/>
        </p:nvSpPr>
        <p:spPr>
          <a:xfrm>
            <a:off x="2570545" y="6192982"/>
            <a:ext cx="2818873" cy="461665"/>
          </a:xfrm>
          <a:prstGeom prst="rect">
            <a:avLst/>
          </a:prstGeom>
          <a:noFill/>
        </p:spPr>
        <p:txBody>
          <a:bodyPr wrap="square" rtlCol="0">
            <a:spAutoFit/>
          </a:bodyPr>
          <a:lstStyle/>
          <a:p>
            <a:r>
              <a:rPr lang="en-US" sz="2400" dirty="0"/>
              <a:t>ER Diagram</a:t>
            </a:r>
          </a:p>
        </p:txBody>
      </p:sp>
    </p:spTree>
    <p:extLst>
      <p:ext uri="{BB962C8B-B14F-4D97-AF65-F5344CB8AC3E}">
        <p14:creationId xmlns:p14="http://schemas.microsoft.com/office/powerpoint/2010/main" val="1502271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B51AEA4F-ACA1-77C6-FD0F-C74C6E441FCA}"/>
              </a:ext>
            </a:extLst>
          </p:cNvPr>
          <p:cNvSpPr/>
          <p:nvPr/>
        </p:nvSpPr>
        <p:spPr>
          <a:xfrm>
            <a:off x="2371248" y="1472767"/>
            <a:ext cx="8909727" cy="844338"/>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0" name="Diagram 9">
            <a:extLst>
              <a:ext uri="{FF2B5EF4-FFF2-40B4-BE49-F238E27FC236}">
                <a16:creationId xmlns:a16="http://schemas.microsoft.com/office/drawing/2014/main" id="{5FFDE854-171E-09D6-E0A3-B074C0FFDB25}"/>
              </a:ext>
            </a:extLst>
          </p:cNvPr>
          <p:cNvGraphicFramePr/>
          <p:nvPr/>
        </p:nvGraphicFramePr>
        <p:xfrm>
          <a:off x="-3104189" y="-1303020"/>
          <a:ext cx="7258842" cy="94640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8" name="Title 10">
            <a:extLst>
              <a:ext uri="{FF2B5EF4-FFF2-40B4-BE49-F238E27FC236}">
                <a16:creationId xmlns:a16="http://schemas.microsoft.com/office/drawing/2014/main" id="{847C1AF7-2AAF-8B94-BC7E-EE12632134E4}"/>
              </a:ext>
            </a:extLst>
          </p:cNvPr>
          <p:cNvSpPr>
            <a:spLocks noGrp="1"/>
          </p:cNvSpPr>
          <p:nvPr>
            <p:ph type="title"/>
          </p:nvPr>
        </p:nvSpPr>
        <p:spPr>
          <a:xfrm>
            <a:off x="2217137" y="168203"/>
            <a:ext cx="10515600" cy="1325563"/>
          </a:xfrm>
        </p:spPr>
        <p:txBody>
          <a:bodyPr>
            <a:normAutofit/>
          </a:bodyPr>
          <a:lstStyle/>
          <a:p>
            <a:pPr defTabSz="758952">
              <a:spcAft>
                <a:spcPts val="600"/>
              </a:spcAft>
            </a:pPr>
            <a:r>
              <a:rPr lang="en-US" sz="4800" kern="1200" dirty="0">
                <a:solidFill>
                  <a:schemeClr val="tx1"/>
                </a:solidFill>
                <a:latin typeface="Sagona" panose="02010004040101010103" pitchFamily="2" charset="0"/>
                <a:ea typeface="+mn-ea"/>
                <a:cs typeface="Calibri Light"/>
              </a:rPr>
              <a:t>Exploratory Data Analysis</a:t>
            </a:r>
            <a:endParaRPr lang="en-US" sz="2000" dirty="0">
              <a:latin typeface="Sagona" panose="02010004040101010103" pitchFamily="2" charset="0"/>
            </a:endParaRPr>
          </a:p>
        </p:txBody>
      </p:sp>
      <p:sp>
        <p:nvSpPr>
          <p:cNvPr id="41" name="TextBox 40">
            <a:extLst>
              <a:ext uri="{FF2B5EF4-FFF2-40B4-BE49-F238E27FC236}">
                <a16:creationId xmlns:a16="http://schemas.microsoft.com/office/drawing/2014/main" id="{A605F709-B2BB-6C1F-BFE0-780D25E2919B}"/>
              </a:ext>
            </a:extLst>
          </p:cNvPr>
          <p:cNvSpPr txBox="1"/>
          <p:nvPr/>
        </p:nvSpPr>
        <p:spPr>
          <a:xfrm>
            <a:off x="2266089" y="1189633"/>
            <a:ext cx="11062737" cy="369332"/>
          </a:xfrm>
          <a:prstGeom prst="rect">
            <a:avLst/>
          </a:prstGeom>
          <a:noFill/>
        </p:spPr>
        <p:txBody>
          <a:bodyPr wrap="square" lIns="91440" tIns="45720" rIns="91440" bIns="45720" rtlCol="0" anchor="t">
            <a:spAutoFit/>
          </a:bodyPr>
          <a:lstStyle/>
          <a:p>
            <a:endParaRPr lang="en-US" dirty="0"/>
          </a:p>
        </p:txBody>
      </p:sp>
      <p:sp>
        <p:nvSpPr>
          <p:cNvPr id="42" name="TextBox 41">
            <a:extLst>
              <a:ext uri="{FF2B5EF4-FFF2-40B4-BE49-F238E27FC236}">
                <a16:creationId xmlns:a16="http://schemas.microsoft.com/office/drawing/2014/main" id="{E92D594C-0DA8-CC05-FD33-0D6E2A05C0AB}"/>
              </a:ext>
            </a:extLst>
          </p:cNvPr>
          <p:cNvSpPr txBox="1"/>
          <p:nvPr/>
        </p:nvSpPr>
        <p:spPr>
          <a:xfrm>
            <a:off x="2477895" y="1691512"/>
            <a:ext cx="8525196" cy="646331"/>
          </a:xfrm>
          <a:prstGeom prst="rect">
            <a:avLst/>
          </a:prstGeom>
          <a:noFill/>
        </p:spPr>
        <p:txBody>
          <a:bodyPr wrap="square" lIns="91440" tIns="45720" rIns="91440" bIns="45720" rtlCol="0" anchor="t">
            <a:spAutoFit/>
          </a:bodyPr>
          <a:lstStyle/>
          <a:p>
            <a:r>
              <a:rPr lang="en-US" dirty="0">
                <a:ea typeface="Calibri"/>
                <a:cs typeface="Calibri"/>
              </a:rPr>
              <a:t>Handle Missing Values | Merging </a:t>
            </a:r>
            <a:r>
              <a:rPr lang="en-US" dirty="0" err="1">
                <a:ea typeface="Calibri"/>
                <a:cs typeface="Calibri"/>
              </a:rPr>
              <a:t>DataSets</a:t>
            </a:r>
            <a:r>
              <a:rPr lang="en-US" dirty="0">
                <a:ea typeface="Calibri"/>
                <a:cs typeface="Calibri"/>
              </a:rPr>
              <a:t> | Data Transformation | </a:t>
            </a:r>
            <a:r>
              <a:rPr lang="en-US" dirty="0" err="1">
                <a:ea typeface="Calibri"/>
                <a:cs typeface="Calibri"/>
              </a:rPr>
              <a:t>Kpi’s</a:t>
            </a:r>
            <a:r>
              <a:rPr lang="en-US" dirty="0">
                <a:ea typeface="Calibri"/>
                <a:cs typeface="Calibri"/>
              </a:rPr>
              <a:t> Detection</a:t>
            </a:r>
            <a:endParaRPr lang="en-US" dirty="0"/>
          </a:p>
          <a:p>
            <a:endParaRPr lang="en-US" dirty="0">
              <a:ea typeface="Calibri"/>
              <a:cs typeface="Calibri"/>
            </a:endParaRPr>
          </a:p>
        </p:txBody>
      </p:sp>
      <p:pic>
        <p:nvPicPr>
          <p:cNvPr id="3" name="Picture 2">
            <a:extLst>
              <a:ext uri="{FF2B5EF4-FFF2-40B4-BE49-F238E27FC236}">
                <a16:creationId xmlns:a16="http://schemas.microsoft.com/office/drawing/2014/main" id="{53F451DF-CEA6-E824-CE76-D0AAFD058E44}"/>
              </a:ext>
            </a:extLst>
          </p:cNvPr>
          <p:cNvPicPr>
            <a:picLocks noChangeAspect="1"/>
          </p:cNvPicPr>
          <p:nvPr/>
        </p:nvPicPr>
        <p:blipFill>
          <a:blip r:embed="rId8"/>
          <a:stretch>
            <a:fillRect/>
          </a:stretch>
        </p:blipFill>
        <p:spPr>
          <a:xfrm>
            <a:off x="2217137" y="2918893"/>
            <a:ext cx="4125719" cy="3303272"/>
          </a:xfrm>
          <a:prstGeom prst="rect">
            <a:avLst/>
          </a:prstGeom>
        </p:spPr>
      </p:pic>
      <p:pic>
        <p:nvPicPr>
          <p:cNvPr id="4" name="Picture 3">
            <a:extLst>
              <a:ext uri="{FF2B5EF4-FFF2-40B4-BE49-F238E27FC236}">
                <a16:creationId xmlns:a16="http://schemas.microsoft.com/office/drawing/2014/main" id="{65A424FC-0A96-17E5-CE70-F0440181A678}"/>
              </a:ext>
            </a:extLst>
          </p:cNvPr>
          <p:cNvPicPr>
            <a:picLocks noChangeAspect="1"/>
          </p:cNvPicPr>
          <p:nvPr/>
        </p:nvPicPr>
        <p:blipFill>
          <a:blip r:embed="rId9"/>
          <a:stretch>
            <a:fillRect/>
          </a:stretch>
        </p:blipFill>
        <p:spPr>
          <a:xfrm>
            <a:off x="6494590" y="2539539"/>
            <a:ext cx="5096241" cy="850900"/>
          </a:xfrm>
          <a:prstGeom prst="rect">
            <a:avLst/>
          </a:prstGeom>
        </p:spPr>
      </p:pic>
      <p:pic>
        <p:nvPicPr>
          <p:cNvPr id="5" name="Picture 4">
            <a:extLst>
              <a:ext uri="{FF2B5EF4-FFF2-40B4-BE49-F238E27FC236}">
                <a16:creationId xmlns:a16="http://schemas.microsoft.com/office/drawing/2014/main" id="{7AAF7826-6E7A-4AA0-DEED-A17169A49FC9}"/>
              </a:ext>
            </a:extLst>
          </p:cNvPr>
          <p:cNvPicPr>
            <a:picLocks noChangeAspect="1"/>
          </p:cNvPicPr>
          <p:nvPr/>
        </p:nvPicPr>
        <p:blipFill>
          <a:blip r:embed="rId10"/>
          <a:stretch>
            <a:fillRect/>
          </a:stretch>
        </p:blipFill>
        <p:spPr>
          <a:xfrm>
            <a:off x="6494591" y="3592135"/>
            <a:ext cx="5096241" cy="2941580"/>
          </a:xfrm>
          <a:prstGeom prst="rect">
            <a:avLst/>
          </a:prstGeom>
        </p:spPr>
      </p:pic>
    </p:spTree>
    <p:extLst>
      <p:ext uri="{BB962C8B-B14F-4D97-AF65-F5344CB8AC3E}">
        <p14:creationId xmlns:p14="http://schemas.microsoft.com/office/powerpoint/2010/main" val="42077276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B51AEA4F-ACA1-77C6-FD0F-C74C6E441FCA}"/>
              </a:ext>
            </a:extLst>
          </p:cNvPr>
          <p:cNvSpPr/>
          <p:nvPr/>
        </p:nvSpPr>
        <p:spPr>
          <a:xfrm>
            <a:off x="2371248" y="1472767"/>
            <a:ext cx="8909727" cy="844338"/>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0" name="Diagram 9">
            <a:extLst>
              <a:ext uri="{FF2B5EF4-FFF2-40B4-BE49-F238E27FC236}">
                <a16:creationId xmlns:a16="http://schemas.microsoft.com/office/drawing/2014/main" id="{5FFDE854-171E-09D6-E0A3-B074C0FFDB25}"/>
              </a:ext>
            </a:extLst>
          </p:cNvPr>
          <p:cNvGraphicFramePr/>
          <p:nvPr/>
        </p:nvGraphicFramePr>
        <p:xfrm>
          <a:off x="-3104189" y="-1303020"/>
          <a:ext cx="7258842" cy="94640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8" name="Title 10">
            <a:extLst>
              <a:ext uri="{FF2B5EF4-FFF2-40B4-BE49-F238E27FC236}">
                <a16:creationId xmlns:a16="http://schemas.microsoft.com/office/drawing/2014/main" id="{847C1AF7-2AAF-8B94-BC7E-EE12632134E4}"/>
              </a:ext>
            </a:extLst>
          </p:cNvPr>
          <p:cNvSpPr>
            <a:spLocks noGrp="1"/>
          </p:cNvSpPr>
          <p:nvPr>
            <p:ph type="title"/>
          </p:nvPr>
        </p:nvSpPr>
        <p:spPr>
          <a:xfrm>
            <a:off x="2217137" y="168203"/>
            <a:ext cx="10515600" cy="1325563"/>
          </a:xfrm>
        </p:spPr>
        <p:txBody>
          <a:bodyPr>
            <a:normAutofit/>
          </a:bodyPr>
          <a:lstStyle/>
          <a:p>
            <a:pPr defTabSz="758952">
              <a:spcAft>
                <a:spcPts val="600"/>
              </a:spcAft>
            </a:pPr>
            <a:r>
              <a:rPr lang="en-US" sz="4800" kern="1200" dirty="0">
                <a:solidFill>
                  <a:schemeClr val="tx1"/>
                </a:solidFill>
                <a:latin typeface="Sagona" panose="02010004040101010103" pitchFamily="2" charset="0"/>
                <a:ea typeface="+mn-ea"/>
                <a:cs typeface="Calibri Light"/>
              </a:rPr>
              <a:t>Exploratory Data Analysis</a:t>
            </a:r>
            <a:endParaRPr lang="en-US" sz="2000" dirty="0">
              <a:latin typeface="Sagona" panose="02010004040101010103" pitchFamily="2" charset="0"/>
            </a:endParaRPr>
          </a:p>
        </p:txBody>
      </p:sp>
      <p:sp>
        <p:nvSpPr>
          <p:cNvPr id="41" name="TextBox 40">
            <a:extLst>
              <a:ext uri="{FF2B5EF4-FFF2-40B4-BE49-F238E27FC236}">
                <a16:creationId xmlns:a16="http://schemas.microsoft.com/office/drawing/2014/main" id="{A605F709-B2BB-6C1F-BFE0-780D25E2919B}"/>
              </a:ext>
            </a:extLst>
          </p:cNvPr>
          <p:cNvSpPr txBox="1"/>
          <p:nvPr/>
        </p:nvSpPr>
        <p:spPr>
          <a:xfrm>
            <a:off x="2266089" y="1189633"/>
            <a:ext cx="11062737" cy="369332"/>
          </a:xfrm>
          <a:prstGeom prst="rect">
            <a:avLst/>
          </a:prstGeom>
          <a:noFill/>
        </p:spPr>
        <p:txBody>
          <a:bodyPr wrap="square" lIns="91440" tIns="45720" rIns="91440" bIns="45720" rtlCol="0" anchor="t">
            <a:spAutoFit/>
          </a:bodyPr>
          <a:lstStyle/>
          <a:p>
            <a:endParaRPr lang="en-US" dirty="0"/>
          </a:p>
        </p:txBody>
      </p:sp>
      <p:sp>
        <p:nvSpPr>
          <p:cNvPr id="42" name="TextBox 41">
            <a:extLst>
              <a:ext uri="{FF2B5EF4-FFF2-40B4-BE49-F238E27FC236}">
                <a16:creationId xmlns:a16="http://schemas.microsoft.com/office/drawing/2014/main" id="{E92D594C-0DA8-CC05-FD33-0D6E2A05C0AB}"/>
              </a:ext>
            </a:extLst>
          </p:cNvPr>
          <p:cNvSpPr txBox="1"/>
          <p:nvPr/>
        </p:nvSpPr>
        <p:spPr>
          <a:xfrm>
            <a:off x="2477895" y="1691512"/>
            <a:ext cx="8525196" cy="369332"/>
          </a:xfrm>
          <a:prstGeom prst="rect">
            <a:avLst/>
          </a:prstGeom>
          <a:noFill/>
        </p:spPr>
        <p:txBody>
          <a:bodyPr wrap="square" lIns="91440" tIns="45720" rIns="91440" bIns="45720" rtlCol="0" anchor="t">
            <a:spAutoFit/>
          </a:bodyPr>
          <a:lstStyle/>
          <a:p>
            <a:r>
              <a:rPr lang="en-US" dirty="0">
                <a:ea typeface="Calibri"/>
                <a:cs typeface="Calibri"/>
              </a:rPr>
              <a:t>Visualizations</a:t>
            </a:r>
          </a:p>
        </p:txBody>
      </p:sp>
      <p:pic>
        <p:nvPicPr>
          <p:cNvPr id="3" name="Picture 2">
            <a:extLst>
              <a:ext uri="{FF2B5EF4-FFF2-40B4-BE49-F238E27FC236}">
                <a16:creationId xmlns:a16="http://schemas.microsoft.com/office/drawing/2014/main" id="{09CB1359-B64D-850E-CC81-14A503DD73FB}"/>
              </a:ext>
            </a:extLst>
          </p:cNvPr>
          <p:cNvPicPr>
            <a:picLocks noChangeAspect="1"/>
          </p:cNvPicPr>
          <p:nvPr/>
        </p:nvPicPr>
        <p:blipFill>
          <a:blip r:embed="rId8"/>
          <a:stretch>
            <a:fillRect/>
          </a:stretch>
        </p:blipFill>
        <p:spPr>
          <a:xfrm>
            <a:off x="1831371" y="2580396"/>
            <a:ext cx="5112022" cy="3087972"/>
          </a:xfrm>
          <a:prstGeom prst="rect">
            <a:avLst/>
          </a:prstGeom>
        </p:spPr>
      </p:pic>
      <p:pic>
        <p:nvPicPr>
          <p:cNvPr id="4" name="Picture 3">
            <a:extLst>
              <a:ext uri="{FF2B5EF4-FFF2-40B4-BE49-F238E27FC236}">
                <a16:creationId xmlns:a16="http://schemas.microsoft.com/office/drawing/2014/main" id="{93A039B2-3CB4-1FC4-D6E3-370060128222}"/>
              </a:ext>
            </a:extLst>
          </p:cNvPr>
          <p:cNvPicPr>
            <a:picLocks noChangeAspect="1"/>
          </p:cNvPicPr>
          <p:nvPr/>
        </p:nvPicPr>
        <p:blipFill>
          <a:blip r:embed="rId9"/>
          <a:stretch>
            <a:fillRect/>
          </a:stretch>
        </p:blipFill>
        <p:spPr>
          <a:xfrm>
            <a:off x="6895678" y="2318396"/>
            <a:ext cx="5181600" cy="4445000"/>
          </a:xfrm>
          <a:prstGeom prst="rect">
            <a:avLst/>
          </a:prstGeom>
        </p:spPr>
      </p:pic>
    </p:spTree>
    <p:extLst>
      <p:ext uri="{BB962C8B-B14F-4D97-AF65-F5344CB8AC3E}">
        <p14:creationId xmlns:p14="http://schemas.microsoft.com/office/powerpoint/2010/main" val="9478754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B51AEA4F-ACA1-77C6-FD0F-C74C6E441FCA}"/>
              </a:ext>
            </a:extLst>
          </p:cNvPr>
          <p:cNvSpPr/>
          <p:nvPr/>
        </p:nvSpPr>
        <p:spPr>
          <a:xfrm>
            <a:off x="2371248" y="1472767"/>
            <a:ext cx="8909727" cy="844338"/>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0" name="Diagram 9">
            <a:extLst>
              <a:ext uri="{FF2B5EF4-FFF2-40B4-BE49-F238E27FC236}">
                <a16:creationId xmlns:a16="http://schemas.microsoft.com/office/drawing/2014/main" id="{5FFDE854-171E-09D6-E0A3-B074C0FFDB25}"/>
              </a:ext>
            </a:extLst>
          </p:cNvPr>
          <p:cNvGraphicFramePr/>
          <p:nvPr/>
        </p:nvGraphicFramePr>
        <p:xfrm>
          <a:off x="-3104189" y="-1303020"/>
          <a:ext cx="7258842" cy="94640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8" name="Title 10">
            <a:extLst>
              <a:ext uri="{FF2B5EF4-FFF2-40B4-BE49-F238E27FC236}">
                <a16:creationId xmlns:a16="http://schemas.microsoft.com/office/drawing/2014/main" id="{847C1AF7-2AAF-8B94-BC7E-EE12632134E4}"/>
              </a:ext>
            </a:extLst>
          </p:cNvPr>
          <p:cNvSpPr>
            <a:spLocks noGrp="1"/>
          </p:cNvSpPr>
          <p:nvPr>
            <p:ph type="title"/>
          </p:nvPr>
        </p:nvSpPr>
        <p:spPr>
          <a:xfrm>
            <a:off x="2217137" y="168203"/>
            <a:ext cx="10515600" cy="1325563"/>
          </a:xfrm>
        </p:spPr>
        <p:txBody>
          <a:bodyPr>
            <a:normAutofit/>
          </a:bodyPr>
          <a:lstStyle/>
          <a:p>
            <a:pPr defTabSz="758952">
              <a:spcAft>
                <a:spcPts val="600"/>
              </a:spcAft>
            </a:pPr>
            <a:r>
              <a:rPr lang="en-US" sz="4800" kern="1200" dirty="0">
                <a:solidFill>
                  <a:schemeClr val="tx1"/>
                </a:solidFill>
                <a:latin typeface="Sagona" panose="02010004040101010103" pitchFamily="2" charset="0"/>
                <a:ea typeface="+mn-ea"/>
                <a:cs typeface="Calibri Light"/>
              </a:rPr>
              <a:t>Exploratory Data Analysis</a:t>
            </a:r>
            <a:endParaRPr lang="en-US" sz="2000" dirty="0">
              <a:latin typeface="Sagona" panose="02010004040101010103" pitchFamily="2" charset="0"/>
            </a:endParaRPr>
          </a:p>
        </p:txBody>
      </p:sp>
      <p:sp>
        <p:nvSpPr>
          <p:cNvPr id="41" name="TextBox 40">
            <a:extLst>
              <a:ext uri="{FF2B5EF4-FFF2-40B4-BE49-F238E27FC236}">
                <a16:creationId xmlns:a16="http://schemas.microsoft.com/office/drawing/2014/main" id="{A605F709-B2BB-6C1F-BFE0-780D25E2919B}"/>
              </a:ext>
            </a:extLst>
          </p:cNvPr>
          <p:cNvSpPr txBox="1"/>
          <p:nvPr/>
        </p:nvSpPr>
        <p:spPr>
          <a:xfrm>
            <a:off x="2266089" y="1189633"/>
            <a:ext cx="11062737" cy="369332"/>
          </a:xfrm>
          <a:prstGeom prst="rect">
            <a:avLst/>
          </a:prstGeom>
          <a:noFill/>
        </p:spPr>
        <p:txBody>
          <a:bodyPr wrap="square" lIns="91440" tIns="45720" rIns="91440" bIns="45720" rtlCol="0" anchor="t">
            <a:spAutoFit/>
          </a:bodyPr>
          <a:lstStyle/>
          <a:p>
            <a:endParaRPr lang="en-US" dirty="0"/>
          </a:p>
        </p:txBody>
      </p:sp>
      <p:sp>
        <p:nvSpPr>
          <p:cNvPr id="42" name="TextBox 41">
            <a:extLst>
              <a:ext uri="{FF2B5EF4-FFF2-40B4-BE49-F238E27FC236}">
                <a16:creationId xmlns:a16="http://schemas.microsoft.com/office/drawing/2014/main" id="{E92D594C-0DA8-CC05-FD33-0D6E2A05C0AB}"/>
              </a:ext>
            </a:extLst>
          </p:cNvPr>
          <p:cNvSpPr txBox="1"/>
          <p:nvPr/>
        </p:nvSpPr>
        <p:spPr>
          <a:xfrm>
            <a:off x="2477895" y="1691512"/>
            <a:ext cx="8525196" cy="369332"/>
          </a:xfrm>
          <a:prstGeom prst="rect">
            <a:avLst/>
          </a:prstGeom>
          <a:noFill/>
        </p:spPr>
        <p:txBody>
          <a:bodyPr wrap="square" lIns="91440" tIns="45720" rIns="91440" bIns="45720" rtlCol="0" anchor="t">
            <a:spAutoFit/>
          </a:bodyPr>
          <a:lstStyle/>
          <a:p>
            <a:r>
              <a:rPr lang="en-US" dirty="0">
                <a:ea typeface="Calibri"/>
                <a:cs typeface="Calibri"/>
              </a:rPr>
              <a:t>Visualizations</a:t>
            </a:r>
          </a:p>
        </p:txBody>
      </p:sp>
      <p:pic>
        <p:nvPicPr>
          <p:cNvPr id="5" name="Picture 4">
            <a:extLst>
              <a:ext uri="{FF2B5EF4-FFF2-40B4-BE49-F238E27FC236}">
                <a16:creationId xmlns:a16="http://schemas.microsoft.com/office/drawing/2014/main" id="{D7B3ED78-CC1B-E213-5E15-AB724B7EFB2D}"/>
              </a:ext>
            </a:extLst>
          </p:cNvPr>
          <p:cNvPicPr>
            <a:picLocks noChangeAspect="1"/>
          </p:cNvPicPr>
          <p:nvPr/>
        </p:nvPicPr>
        <p:blipFill>
          <a:blip r:embed="rId8"/>
          <a:stretch>
            <a:fillRect/>
          </a:stretch>
        </p:blipFill>
        <p:spPr>
          <a:xfrm>
            <a:off x="2136166" y="2317105"/>
            <a:ext cx="4521200" cy="4470400"/>
          </a:xfrm>
          <a:prstGeom prst="rect">
            <a:avLst/>
          </a:prstGeom>
        </p:spPr>
      </p:pic>
      <p:pic>
        <p:nvPicPr>
          <p:cNvPr id="6" name="Picture 5">
            <a:extLst>
              <a:ext uri="{FF2B5EF4-FFF2-40B4-BE49-F238E27FC236}">
                <a16:creationId xmlns:a16="http://schemas.microsoft.com/office/drawing/2014/main" id="{C50522F9-D781-14A8-4156-156A3BF60DCA}"/>
              </a:ext>
            </a:extLst>
          </p:cNvPr>
          <p:cNvPicPr>
            <a:picLocks noChangeAspect="1"/>
          </p:cNvPicPr>
          <p:nvPr/>
        </p:nvPicPr>
        <p:blipFill>
          <a:blip r:embed="rId9"/>
          <a:stretch>
            <a:fillRect/>
          </a:stretch>
        </p:blipFill>
        <p:spPr>
          <a:xfrm>
            <a:off x="6657366" y="2757404"/>
            <a:ext cx="5386874" cy="3566984"/>
          </a:xfrm>
          <a:prstGeom prst="rect">
            <a:avLst/>
          </a:prstGeom>
        </p:spPr>
      </p:pic>
    </p:spTree>
    <p:extLst>
      <p:ext uri="{BB962C8B-B14F-4D97-AF65-F5344CB8AC3E}">
        <p14:creationId xmlns:p14="http://schemas.microsoft.com/office/powerpoint/2010/main" val="6149634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4D2772-5587-F9C0-BAB2-939A877A2F5B}"/>
              </a:ext>
            </a:extLst>
          </p:cNvPr>
          <p:cNvSpPr>
            <a:spLocks noGrp="1"/>
          </p:cNvSpPr>
          <p:nvPr>
            <p:ph type="title"/>
          </p:nvPr>
        </p:nvSpPr>
        <p:spPr>
          <a:xfrm>
            <a:off x="362001" y="-114242"/>
            <a:ext cx="10515600" cy="1325563"/>
          </a:xfrm>
        </p:spPr>
        <p:txBody>
          <a:bodyPr>
            <a:normAutofit/>
          </a:bodyPr>
          <a:lstStyle/>
          <a:p>
            <a:r>
              <a:rPr lang="en-US" sz="4800" dirty="0">
                <a:latin typeface="Sagona"/>
              </a:rPr>
              <a:t>Analysis &amp; Results</a:t>
            </a:r>
            <a:endParaRPr lang="en-US" dirty="0"/>
          </a:p>
        </p:txBody>
      </p:sp>
      <p:sp>
        <p:nvSpPr>
          <p:cNvPr id="6" name="TextBox 5">
            <a:extLst>
              <a:ext uri="{FF2B5EF4-FFF2-40B4-BE49-F238E27FC236}">
                <a16:creationId xmlns:a16="http://schemas.microsoft.com/office/drawing/2014/main" id="{BA6DB4AC-78A0-7266-1DA6-26AF62F02F05}"/>
              </a:ext>
            </a:extLst>
          </p:cNvPr>
          <p:cNvSpPr txBox="1"/>
          <p:nvPr/>
        </p:nvSpPr>
        <p:spPr>
          <a:xfrm>
            <a:off x="1799161" y="2171755"/>
            <a:ext cx="8588998" cy="461665"/>
          </a:xfrm>
          <a:prstGeom prst="rect">
            <a:avLst/>
          </a:prstGeom>
          <a:noFill/>
        </p:spPr>
        <p:txBody>
          <a:bodyPr wrap="square" lIns="91440" tIns="45720" rIns="91440" bIns="45720" rtlCol="0" anchor="t">
            <a:spAutoFit/>
          </a:bodyPr>
          <a:lstStyle/>
          <a:p>
            <a:pPr marL="342900" indent="-342900">
              <a:buFont typeface="Calibri"/>
              <a:buChar char="-"/>
            </a:pPr>
            <a:endParaRPr lang="en-US" sz="2400">
              <a:cs typeface="Calibri"/>
            </a:endParaRPr>
          </a:p>
        </p:txBody>
      </p:sp>
      <p:sp>
        <p:nvSpPr>
          <p:cNvPr id="4" name="TextBox 3">
            <a:extLst>
              <a:ext uri="{FF2B5EF4-FFF2-40B4-BE49-F238E27FC236}">
                <a16:creationId xmlns:a16="http://schemas.microsoft.com/office/drawing/2014/main" id="{36C64828-5D99-469E-F65C-71EB425379E6}"/>
              </a:ext>
            </a:extLst>
          </p:cNvPr>
          <p:cNvSpPr txBox="1"/>
          <p:nvPr/>
        </p:nvSpPr>
        <p:spPr>
          <a:xfrm>
            <a:off x="362001" y="1478294"/>
            <a:ext cx="2600233" cy="4431983"/>
          </a:xfrm>
          <a:prstGeom prst="rect">
            <a:avLst/>
          </a:prstGeom>
          <a:noFill/>
        </p:spPr>
        <p:txBody>
          <a:bodyPr wrap="square" lIns="91440" tIns="45720" rIns="91440" bIns="45720" anchor="t">
            <a:spAutoFit/>
          </a:bodyPr>
          <a:lstStyle/>
          <a:p>
            <a:pPr algn="l">
              <a:buFont typeface="+mj-lt"/>
              <a:buAutoNum type="arabicPeriod"/>
            </a:pPr>
            <a:r>
              <a:rPr lang="en-US" sz="2400" b="0" i="0" dirty="0">
                <a:effectLst/>
                <a:latin typeface="Söhne"/>
              </a:rPr>
              <a:t>Near North Side</a:t>
            </a:r>
          </a:p>
          <a:p>
            <a:pPr algn="l">
              <a:buFont typeface="+mj-lt"/>
              <a:buAutoNum type="arabicPeriod"/>
            </a:pPr>
            <a:r>
              <a:rPr lang="en-US" sz="2400" b="0" i="0" dirty="0">
                <a:effectLst/>
                <a:latin typeface="Söhne"/>
              </a:rPr>
              <a:t>Loop</a:t>
            </a:r>
          </a:p>
          <a:p>
            <a:pPr algn="l">
              <a:buFont typeface="+mj-lt"/>
              <a:buAutoNum type="arabicPeriod"/>
            </a:pPr>
            <a:r>
              <a:rPr lang="en-US" sz="2400" b="0" i="0" dirty="0">
                <a:effectLst/>
                <a:latin typeface="Söhne"/>
              </a:rPr>
              <a:t>Lake View</a:t>
            </a:r>
          </a:p>
          <a:p>
            <a:pPr algn="l">
              <a:buFont typeface="+mj-lt"/>
              <a:buAutoNum type="arabicPeriod"/>
            </a:pPr>
            <a:r>
              <a:rPr lang="en-US" sz="2400" b="0" i="0" dirty="0">
                <a:effectLst/>
                <a:latin typeface="Söhne"/>
              </a:rPr>
              <a:t>Lincoln Park</a:t>
            </a:r>
          </a:p>
          <a:p>
            <a:pPr algn="l">
              <a:buFont typeface="+mj-lt"/>
              <a:buAutoNum type="arabicPeriod"/>
            </a:pPr>
            <a:r>
              <a:rPr lang="en-US" sz="2400" b="0" i="0" dirty="0">
                <a:effectLst/>
                <a:latin typeface="Söhne"/>
              </a:rPr>
              <a:t>Near South Side</a:t>
            </a:r>
          </a:p>
          <a:p>
            <a:pPr algn="l">
              <a:buFont typeface="+mj-lt"/>
              <a:buAutoNum type="arabicPeriod"/>
            </a:pPr>
            <a:r>
              <a:rPr lang="en-US" sz="2400" b="0" i="0" dirty="0">
                <a:effectLst/>
                <a:latin typeface="Söhne"/>
              </a:rPr>
              <a:t>Near West Side</a:t>
            </a:r>
          </a:p>
          <a:p>
            <a:pPr algn="l">
              <a:buFont typeface="+mj-lt"/>
              <a:buAutoNum type="arabicPeriod"/>
            </a:pPr>
            <a:r>
              <a:rPr lang="en-US" sz="2400" b="0" i="0" dirty="0">
                <a:effectLst/>
                <a:latin typeface="Söhne"/>
              </a:rPr>
              <a:t>West Town</a:t>
            </a:r>
          </a:p>
          <a:p>
            <a:pPr algn="l">
              <a:buFont typeface="+mj-lt"/>
              <a:buAutoNum type="arabicPeriod"/>
            </a:pPr>
            <a:r>
              <a:rPr lang="en-US" sz="2400" b="0" i="0" dirty="0">
                <a:effectLst/>
                <a:latin typeface="Söhne"/>
              </a:rPr>
              <a:t>Edgewater</a:t>
            </a:r>
          </a:p>
          <a:p>
            <a:pPr algn="l">
              <a:buFont typeface="+mj-lt"/>
              <a:buAutoNum type="arabicPeriod"/>
            </a:pPr>
            <a:r>
              <a:rPr lang="en-US" sz="2400" b="0" i="0" dirty="0">
                <a:effectLst/>
                <a:latin typeface="Söhne"/>
              </a:rPr>
              <a:t>Lincoln Square</a:t>
            </a:r>
          </a:p>
          <a:p>
            <a:pPr algn="l">
              <a:buFont typeface="+mj-lt"/>
              <a:buAutoNum type="arabicPeriod"/>
            </a:pPr>
            <a:r>
              <a:rPr lang="en-US" sz="2400" b="0" i="0" dirty="0">
                <a:effectLst/>
                <a:latin typeface="Söhne"/>
              </a:rPr>
              <a:t>Uptown</a:t>
            </a:r>
          </a:p>
          <a:p>
            <a:endParaRPr lang="en-US" sz="2400" dirty="0">
              <a:cs typeface="Calibri"/>
            </a:endParaRPr>
          </a:p>
          <a:p>
            <a:pPr lvl="0"/>
            <a:endParaRPr lang="en-US" dirty="0">
              <a:cs typeface="Calibri"/>
            </a:endParaRPr>
          </a:p>
        </p:txBody>
      </p:sp>
      <p:sp>
        <p:nvSpPr>
          <p:cNvPr id="9" name="TextBox 8">
            <a:extLst>
              <a:ext uri="{FF2B5EF4-FFF2-40B4-BE49-F238E27FC236}">
                <a16:creationId xmlns:a16="http://schemas.microsoft.com/office/drawing/2014/main" id="{99F6DF1D-B88D-4DAA-AFD2-9660EA343986}"/>
              </a:ext>
            </a:extLst>
          </p:cNvPr>
          <p:cNvSpPr txBox="1"/>
          <p:nvPr/>
        </p:nvSpPr>
        <p:spPr>
          <a:xfrm>
            <a:off x="396032" y="844964"/>
            <a:ext cx="11433967" cy="430887"/>
          </a:xfrm>
          <a:prstGeom prst="rect">
            <a:avLst/>
          </a:prstGeom>
          <a:noFill/>
        </p:spPr>
        <p:txBody>
          <a:bodyPr wrap="square" lIns="91440" tIns="45720" rIns="91440" bIns="45720" rtlCol="0" anchor="t">
            <a:spAutoFit/>
          </a:bodyPr>
          <a:lstStyle/>
          <a:p>
            <a:r>
              <a:rPr lang="en-US" sz="2200" dirty="0">
                <a:latin typeface="Calibri Light"/>
                <a:ea typeface="Calibri Light"/>
                <a:cs typeface="Calibri Light"/>
              </a:rPr>
              <a:t>Top 10 Richest Communities of Chicago</a:t>
            </a:r>
          </a:p>
        </p:txBody>
      </p:sp>
      <p:pic>
        <p:nvPicPr>
          <p:cNvPr id="8" name="Picture 9" descr="Icon&#10;&#10;Description automatically generated">
            <a:extLst>
              <a:ext uri="{FF2B5EF4-FFF2-40B4-BE49-F238E27FC236}">
                <a16:creationId xmlns:a16="http://schemas.microsoft.com/office/drawing/2014/main" id="{F354B378-5417-6864-6729-E2068A374FD4}"/>
              </a:ext>
            </a:extLst>
          </p:cNvPr>
          <p:cNvPicPr>
            <a:picLocks noChangeAspect="1"/>
          </p:cNvPicPr>
          <p:nvPr/>
        </p:nvPicPr>
        <p:blipFill>
          <a:blip r:embed="rId3"/>
          <a:stretch>
            <a:fillRect/>
          </a:stretch>
        </p:blipFill>
        <p:spPr>
          <a:xfrm>
            <a:off x="2816760" y="4098896"/>
            <a:ext cx="145474" cy="218845"/>
          </a:xfrm>
          <a:prstGeom prst="rect">
            <a:avLst/>
          </a:prstGeom>
        </p:spPr>
      </p:pic>
      <p:pic>
        <p:nvPicPr>
          <p:cNvPr id="10" name="Picture 9" descr="Icon&#10;&#10;Description automatically generated">
            <a:extLst>
              <a:ext uri="{FF2B5EF4-FFF2-40B4-BE49-F238E27FC236}">
                <a16:creationId xmlns:a16="http://schemas.microsoft.com/office/drawing/2014/main" id="{05A9F434-14B6-6BC4-67F2-525EEEAA216E}"/>
              </a:ext>
            </a:extLst>
          </p:cNvPr>
          <p:cNvPicPr>
            <a:picLocks noChangeAspect="1"/>
          </p:cNvPicPr>
          <p:nvPr/>
        </p:nvPicPr>
        <p:blipFill>
          <a:blip r:embed="rId3"/>
          <a:stretch>
            <a:fillRect/>
          </a:stretch>
        </p:blipFill>
        <p:spPr>
          <a:xfrm>
            <a:off x="8938490" y="3486986"/>
            <a:ext cx="133929" cy="207300"/>
          </a:xfrm>
          <a:prstGeom prst="rect">
            <a:avLst/>
          </a:prstGeom>
        </p:spPr>
      </p:pic>
      <p:pic>
        <p:nvPicPr>
          <p:cNvPr id="11" name="Picture 10">
            <a:extLst>
              <a:ext uri="{FF2B5EF4-FFF2-40B4-BE49-F238E27FC236}">
                <a16:creationId xmlns:a16="http://schemas.microsoft.com/office/drawing/2014/main" id="{53FAF828-CF99-0CA1-1925-1178B8C8B31A}"/>
              </a:ext>
            </a:extLst>
          </p:cNvPr>
          <p:cNvPicPr>
            <a:picLocks noChangeAspect="1"/>
          </p:cNvPicPr>
          <p:nvPr/>
        </p:nvPicPr>
        <p:blipFill>
          <a:blip r:embed="rId4"/>
          <a:stretch>
            <a:fillRect/>
          </a:stretch>
        </p:blipFill>
        <p:spPr>
          <a:xfrm>
            <a:off x="4414801" y="1211321"/>
            <a:ext cx="7668345" cy="2333844"/>
          </a:xfrm>
          <a:prstGeom prst="rect">
            <a:avLst/>
          </a:prstGeom>
        </p:spPr>
      </p:pic>
      <p:pic>
        <p:nvPicPr>
          <p:cNvPr id="12" name="Picture 11">
            <a:extLst>
              <a:ext uri="{FF2B5EF4-FFF2-40B4-BE49-F238E27FC236}">
                <a16:creationId xmlns:a16="http://schemas.microsoft.com/office/drawing/2014/main" id="{6B27F653-DA71-E6DC-D557-0840988F8BFA}"/>
              </a:ext>
            </a:extLst>
          </p:cNvPr>
          <p:cNvPicPr>
            <a:picLocks noChangeAspect="1"/>
          </p:cNvPicPr>
          <p:nvPr/>
        </p:nvPicPr>
        <p:blipFill>
          <a:blip r:embed="rId5"/>
          <a:stretch>
            <a:fillRect/>
          </a:stretch>
        </p:blipFill>
        <p:spPr>
          <a:xfrm>
            <a:off x="3005308" y="3473241"/>
            <a:ext cx="5426887" cy="3289565"/>
          </a:xfrm>
          <a:prstGeom prst="rect">
            <a:avLst/>
          </a:prstGeom>
        </p:spPr>
      </p:pic>
    </p:spTree>
    <p:extLst>
      <p:ext uri="{BB962C8B-B14F-4D97-AF65-F5344CB8AC3E}">
        <p14:creationId xmlns:p14="http://schemas.microsoft.com/office/powerpoint/2010/main" val="451071707"/>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537c1a74-abcb-4c36-abc7-4696ef56cf1f" xsi:nil="true"/>
    <More_x0020_Info xmlns="fd77b61f-f2db-4ed9-a17b-e2719154e887" xsi:nil="true"/>
    <lcf76f155ced4ddcb4097134ff3c332f xmlns="fd77b61f-f2db-4ed9-a17b-e2719154e887">
      <Terms xmlns="http://schemas.microsoft.com/office/infopath/2007/PartnerControls"/>
    </lcf76f155ced4ddcb4097134ff3c332f>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C4CC0997CED4B74E976A16652A4C04F2" ma:contentTypeVersion="21" ma:contentTypeDescription="Create a new document." ma:contentTypeScope="" ma:versionID="064d7c2f2dbaf117cbbb98528a7d48c9">
  <xsd:schema xmlns:xsd="http://www.w3.org/2001/XMLSchema" xmlns:xs="http://www.w3.org/2001/XMLSchema" xmlns:p="http://schemas.microsoft.com/office/2006/metadata/properties" xmlns:ns2="fd77b61f-f2db-4ed9-a17b-e2719154e887" xmlns:ns3="537c1a74-abcb-4c36-abc7-4696ef56cf1f" targetNamespace="http://schemas.microsoft.com/office/2006/metadata/properties" ma:root="true" ma:fieldsID="483629ab81d0e613baec9c9878b41f16" ns2:_="" ns3:_="">
    <xsd:import namespace="fd77b61f-f2db-4ed9-a17b-e2719154e887"/>
    <xsd:import namespace="537c1a74-abcb-4c36-abc7-4696ef56cf1f"/>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Tags" minOccurs="0"/>
                <xsd:element ref="ns2:MediaServiceDateTaken" minOccurs="0"/>
                <xsd:element ref="ns2:MediaServiceLocation" minOccurs="0"/>
                <xsd:element ref="ns2:MediaServiceOCR" minOccurs="0"/>
                <xsd:element ref="ns2:More_x0020_Info" minOccurs="0"/>
                <xsd:element ref="ns2:MediaServiceEventHashCode" minOccurs="0"/>
                <xsd:element ref="ns2:MediaServiceGenerationTime" minOccurs="0"/>
                <xsd:element ref="ns2:MediaServiceAutoKeyPoints" minOccurs="0"/>
                <xsd:element ref="ns2:MediaServiceKeyPoints" minOccurs="0"/>
                <xsd:element ref="ns2:MediaLengthInSeconds" minOccurs="0"/>
                <xsd:element ref="ns3:TaxCatchAll" minOccurs="0"/>
                <xsd:element ref="ns2:lcf76f155ced4ddcb4097134ff3c332f"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d77b61f-f2db-4ed9-a17b-e2719154e887"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AutoTags" ma:index="12" nillable="true" ma:displayName="MediaServiceAutoTags" ma:internalName="MediaServiceAutoTags" ma:readOnly="true">
      <xsd:simpleType>
        <xsd:restriction base="dms:Text"/>
      </xsd:simpleType>
    </xsd:element>
    <xsd:element name="MediaServiceDateTaken" ma:index="13" nillable="true" ma:displayName="MediaServiceDateTaken" ma:hidden="true" ma:internalName="MediaServiceDateTaken" ma:readOnly="true">
      <xsd:simpleType>
        <xsd:restriction base="dms:Text"/>
      </xsd:simpleType>
    </xsd:element>
    <xsd:element name="MediaServiceLocation" ma:index="14" nillable="true" ma:displayName="MediaServiceLocation" ma:internalName="MediaServiceLocation" ma:readOnly="true">
      <xsd:simpleType>
        <xsd:restriction base="dms:Text"/>
      </xsd:simpleType>
    </xsd:element>
    <xsd:element name="MediaServiceOCR" ma:index="15" nillable="true" ma:displayName="MediaServiceOCR" ma:internalName="MediaServiceOCR" ma:readOnly="true">
      <xsd:simpleType>
        <xsd:restriction base="dms:Note">
          <xsd:maxLength value="255"/>
        </xsd:restriction>
      </xsd:simpleType>
    </xsd:element>
    <xsd:element name="More_x0020_Info" ma:index="16" nillable="true" ma:displayName="More Info" ma:internalName="More_x0020_Info">
      <xsd:simpleType>
        <xsd:restriction base="dms:Text">
          <xsd:maxLength value="255"/>
        </xsd:restriction>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element name="MediaLengthInSeconds" ma:index="21" nillable="true" ma:displayName="Length (seconds)" ma:internalName="MediaLengthInSeconds" ma:readOnly="true">
      <xsd:simpleType>
        <xsd:restriction base="dms:Unknown"/>
      </xsd:simpleType>
    </xsd:element>
    <xsd:element name="lcf76f155ced4ddcb4097134ff3c332f" ma:index="24" nillable="true" ma:taxonomy="true" ma:internalName="lcf76f155ced4ddcb4097134ff3c332f" ma:taxonomyFieldName="MediaServiceImageTags" ma:displayName="Image Tags" ma:readOnly="false" ma:fieldId="{5cf76f15-5ced-4ddc-b409-7134ff3c332f}" ma:taxonomyMulti="true" ma:sspId="69be1f25-68ae-4cff-a1e0-c4f8aa831baf"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537c1a74-abcb-4c36-abc7-4696ef56cf1f" elementFormDefault="qualified">
    <xsd:import namespace="http://schemas.microsoft.com/office/2006/documentManagement/types"/>
    <xsd:import namespace="http://schemas.microsoft.com/office/infopath/2007/PartnerControls"/>
    <xsd:element name="SharedWithUsers" ma:index="10"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description="" ma:internalName="SharedWithDetails" ma:readOnly="true">
      <xsd:simpleType>
        <xsd:restriction base="dms:Note">
          <xsd:maxLength value="255"/>
        </xsd:restriction>
      </xsd:simpleType>
    </xsd:element>
    <xsd:element name="TaxCatchAll" ma:index="22" nillable="true" ma:displayName="Taxonomy Catch All Column" ma:hidden="true" ma:list="{ffba3a9b-3de8-4e2e-922a-c54e72f7da75}" ma:internalName="TaxCatchAll" ma:showField="CatchAllData" ma:web="537c1a74-abcb-4c36-abc7-4696ef56cf1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1673FD8-D4FF-4E16-B17B-B4051804955D}">
  <ds:schemaRefs>
    <ds:schemaRef ds:uri="http://schemas.microsoft.com/office/2006/documentManagement/types"/>
    <ds:schemaRef ds:uri="http://www.w3.org/XML/1998/namespace"/>
    <ds:schemaRef ds:uri="fd77b61f-f2db-4ed9-a17b-e2719154e887"/>
    <ds:schemaRef ds:uri="http://purl.org/dc/dcmitype/"/>
    <ds:schemaRef ds:uri="http://purl.org/dc/elements/1.1/"/>
    <ds:schemaRef ds:uri="http://schemas.microsoft.com/office/infopath/2007/PartnerControls"/>
    <ds:schemaRef ds:uri="http://schemas.openxmlformats.org/package/2006/metadata/core-properties"/>
    <ds:schemaRef ds:uri="537c1a74-abcb-4c36-abc7-4696ef56cf1f"/>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90EC00FF-4CD5-407E-8B76-1ECDE298A2D4}">
  <ds:schemaRefs>
    <ds:schemaRef ds:uri="http://schemas.microsoft.com/sharepoint/v3/contenttype/forms"/>
  </ds:schemaRefs>
</ds:datastoreItem>
</file>

<file path=customXml/itemProps3.xml><?xml version="1.0" encoding="utf-8"?>
<ds:datastoreItem xmlns:ds="http://schemas.openxmlformats.org/officeDocument/2006/customXml" ds:itemID="{CFA3E442-2898-4678-95CD-9BCFF81478C9}">
  <ds:schemaRefs>
    <ds:schemaRef ds:uri="537c1a74-abcb-4c36-abc7-4696ef56cf1f"/>
    <ds:schemaRef ds:uri="fd77b61f-f2db-4ed9-a17b-e2719154e887"/>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office theme</Template>
  <TotalTime>178</TotalTime>
  <Words>2018</Words>
  <Application>Microsoft Macintosh PowerPoint</Application>
  <PresentationFormat>Widescreen</PresentationFormat>
  <Paragraphs>193</Paragraphs>
  <Slides>18</Slides>
  <Notes>17</Notes>
  <HiddenSlides>0</HiddenSlides>
  <MMClips>0</MMClips>
  <ScaleCrop>false</ScaleCrop>
  <HeadingPairs>
    <vt:vector size="6" baseType="variant">
      <vt:variant>
        <vt:lpstr>Fonts Used</vt:lpstr>
      </vt:variant>
      <vt:variant>
        <vt:i4>14</vt:i4>
      </vt:variant>
      <vt:variant>
        <vt:lpstr>Theme</vt:lpstr>
      </vt:variant>
      <vt:variant>
        <vt:i4>2</vt:i4>
      </vt:variant>
      <vt:variant>
        <vt:lpstr>Slide Titles</vt:lpstr>
      </vt:variant>
      <vt:variant>
        <vt:i4>18</vt:i4>
      </vt:variant>
    </vt:vector>
  </HeadingPairs>
  <TitlesOfParts>
    <vt:vector size="34" baseType="lpstr">
      <vt:lpstr>Arial</vt:lpstr>
      <vt:lpstr>Arial,Sans-Serif</vt:lpstr>
      <vt:lpstr>Calibri</vt:lpstr>
      <vt:lpstr>calibri light</vt:lpstr>
      <vt:lpstr>calibri light</vt:lpstr>
      <vt:lpstr>Calibri,Sans-Serif</vt:lpstr>
      <vt:lpstr>Impact</vt:lpstr>
      <vt:lpstr>inherit</vt:lpstr>
      <vt:lpstr>Sagona</vt:lpstr>
      <vt:lpstr>Söhne</vt:lpstr>
      <vt:lpstr>source-serif-pro</vt:lpstr>
      <vt:lpstr>Tableau Bold</vt:lpstr>
      <vt:lpstr>Times New Roman</vt:lpstr>
      <vt:lpstr>var(--mdc-typography-caption-font-family, var(--mdc-typography-font-family, Roboto, sans-serif))</vt:lpstr>
      <vt:lpstr>office theme</vt:lpstr>
      <vt:lpstr>Office Theme</vt:lpstr>
      <vt:lpstr>City of Chicago – Crime Analysis</vt:lpstr>
      <vt:lpstr>Agenda</vt:lpstr>
      <vt:lpstr>Problem Statement</vt:lpstr>
      <vt:lpstr>Data &amp; Tools Used</vt:lpstr>
      <vt:lpstr>Exploratory Data Analysis</vt:lpstr>
      <vt:lpstr>Exploratory Data Analysis</vt:lpstr>
      <vt:lpstr>Exploratory Data Analysis</vt:lpstr>
      <vt:lpstr>Exploratory Data Analysis</vt:lpstr>
      <vt:lpstr>Analysis &amp; Results</vt:lpstr>
      <vt:lpstr>Analysis &amp; Results</vt:lpstr>
      <vt:lpstr>Analysis &amp; Results</vt:lpstr>
      <vt:lpstr>Analysis &amp; Results</vt:lpstr>
      <vt:lpstr>PowerPoint Presentation</vt:lpstr>
      <vt:lpstr>DashBoard </vt:lpstr>
      <vt:lpstr>PowerPoint Presentation</vt:lpstr>
      <vt:lpstr>Conclusion</vt:lpstr>
      <vt:lpstr>WHAT MORE CAN BE DONE ?</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Vijan, Hitesh</cp:lastModifiedBy>
  <cp:revision>11</cp:revision>
  <dcterms:created xsi:type="dcterms:W3CDTF">2023-03-02T19:17:33Z</dcterms:created>
  <dcterms:modified xsi:type="dcterms:W3CDTF">2024-02-23T05:50:12Z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0x010100C4CC0997CED4B74E976A16652A4C04F2</vt:lpwstr>
  </property>
  <property fmtid="{D5CDD505-2E9C-101B-9397-08002B2CF9AE}" pid="3" name="MediaServiceImageTags">
    <vt:lpwstr/>
  </property>
</Properties>
</file>